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1898" r:id="rId2"/>
    <p:sldId id="1924" r:id="rId3"/>
    <p:sldId id="256" r:id="rId4"/>
    <p:sldId id="264" r:id="rId5"/>
    <p:sldId id="261" r:id="rId6"/>
    <p:sldId id="262" r:id="rId7"/>
    <p:sldId id="1930" r:id="rId8"/>
    <p:sldId id="1935" r:id="rId9"/>
    <p:sldId id="1936" r:id="rId10"/>
    <p:sldId id="1938" r:id="rId11"/>
    <p:sldId id="1943" r:id="rId12"/>
    <p:sldId id="257" r:id="rId13"/>
    <p:sldId id="258" r:id="rId14"/>
    <p:sldId id="1940" r:id="rId15"/>
    <p:sldId id="1941" r:id="rId16"/>
    <p:sldId id="266" r:id="rId17"/>
    <p:sldId id="263" r:id="rId18"/>
    <p:sldId id="265" r:id="rId19"/>
    <p:sldId id="1942" r:id="rId20"/>
    <p:sldId id="260" r:id="rId21"/>
    <p:sldId id="267" r:id="rId22"/>
    <p:sldId id="270" r:id="rId23"/>
    <p:sldId id="194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91" autoAdjust="0"/>
    <p:restoredTop sz="81173"/>
  </p:normalViewPr>
  <p:slideViewPr>
    <p:cSldViewPr snapToGrid="0">
      <p:cViewPr varScale="1">
        <p:scale>
          <a:sx n="90" d="100"/>
          <a:sy n="90" d="100"/>
        </p:scale>
        <p:origin x="1632" y="18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313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F9241B-8E67-4A13-A093-478F35C7307C}" type="datetimeFigureOut">
              <a:rPr lang="en-US" smtClean="0"/>
              <a:t>6/2/19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76D227-FA3A-4CD4-8F06-9B646F8A83AD}" type="slidenum">
              <a:rPr lang="en-US" smtClean="0"/>
              <a:t>‹#›</a:t>
            </a:fld>
            <a:endParaRPr lang="en-US"/>
          </a:p>
        </p:txBody>
      </p:sp>
    </p:spTree>
    <p:extLst>
      <p:ext uri="{BB962C8B-B14F-4D97-AF65-F5344CB8AC3E}">
        <p14:creationId xmlns:p14="http://schemas.microsoft.com/office/powerpoint/2010/main" val="4177934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8969B-F016-40CE-99CF-DFD791E60418}" type="datetimeFigureOut">
              <a:rPr lang="en-US" smtClean="0"/>
              <a:t>6/2/19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4E0B0E-7423-4679-BEC3-E07D28DC8F3D}" type="slidenum">
              <a:rPr lang="en-US" smtClean="0"/>
              <a:t>‹#›</a:t>
            </a:fld>
            <a:endParaRPr lang="en-US"/>
          </a:p>
        </p:txBody>
      </p:sp>
    </p:spTree>
    <p:extLst>
      <p:ext uri="{BB962C8B-B14F-4D97-AF65-F5344CB8AC3E}">
        <p14:creationId xmlns:p14="http://schemas.microsoft.com/office/powerpoint/2010/main" val="88547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4E0B0E-7423-4679-BEC3-E07D28DC8F3D}" type="slidenum">
              <a:rPr lang="en-US" smtClean="0"/>
              <a:t>1</a:t>
            </a:fld>
            <a:endParaRPr lang="en-US" dirty="0"/>
          </a:p>
        </p:txBody>
      </p:sp>
    </p:spTree>
    <p:extLst>
      <p:ext uri="{BB962C8B-B14F-4D97-AF65-F5344CB8AC3E}">
        <p14:creationId xmlns:p14="http://schemas.microsoft.com/office/powerpoint/2010/main" val="943779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4E0B0E-7423-4679-BEC3-E07D28DC8F3D}" type="slidenum">
              <a:rPr lang="en-US" smtClean="0"/>
              <a:t>3</a:t>
            </a:fld>
            <a:endParaRPr lang="en-US" dirty="0"/>
          </a:p>
        </p:txBody>
      </p:sp>
    </p:spTree>
    <p:extLst>
      <p:ext uri="{BB962C8B-B14F-4D97-AF65-F5344CB8AC3E}">
        <p14:creationId xmlns:p14="http://schemas.microsoft.com/office/powerpoint/2010/main" val="2127370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4E0B0E-7423-4679-BEC3-E07D28DC8F3D}" type="slidenum">
              <a:rPr lang="en-US" smtClean="0"/>
              <a:t>11</a:t>
            </a:fld>
            <a:endParaRPr lang="en-US"/>
          </a:p>
        </p:txBody>
      </p:sp>
    </p:spTree>
    <p:extLst>
      <p:ext uri="{BB962C8B-B14F-4D97-AF65-F5344CB8AC3E}">
        <p14:creationId xmlns:p14="http://schemas.microsoft.com/office/powerpoint/2010/main" val="2516204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A">
    <p:spTree>
      <p:nvGrpSpPr>
        <p:cNvPr id="1" name=""/>
        <p:cNvGrpSpPr/>
        <p:nvPr/>
      </p:nvGrpSpPr>
      <p:grpSpPr>
        <a:xfrm>
          <a:off x="0" y="0"/>
          <a:ext cx="0" cy="0"/>
          <a:chOff x="0" y="0"/>
          <a:chExt cx="0" cy="0"/>
        </a:xfrm>
      </p:grpSpPr>
      <p:sp>
        <p:nvSpPr>
          <p:cNvPr id="27" name="Rectangle 11"/>
          <p:cNvSpPr/>
          <p:nvPr userDrawn="1"/>
        </p:nvSpPr>
        <p:spPr>
          <a:xfrm>
            <a:off x="8775700" y="12700"/>
            <a:ext cx="2476500" cy="6858000"/>
          </a:xfrm>
          <a:custGeom>
            <a:avLst/>
            <a:gdLst>
              <a:gd name="connsiteX0" fmla="*/ 0 w 2476500"/>
              <a:gd name="connsiteY0" fmla="*/ 0 h 6858000"/>
              <a:gd name="connsiteX1" fmla="*/ 2476500 w 2476500"/>
              <a:gd name="connsiteY1" fmla="*/ 0 h 6858000"/>
              <a:gd name="connsiteX2" fmla="*/ 2476500 w 2476500"/>
              <a:gd name="connsiteY2" fmla="*/ 6858000 h 6858000"/>
              <a:gd name="connsiteX3" fmla="*/ 0 w 2476500"/>
              <a:gd name="connsiteY3" fmla="*/ 6858000 h 6858000"/>
              <a:gd name="connsiteX4" fmla="*/ 0 w 2476500"/>
              <a:gd name="connsiteY4" fmla="*/ 0 h 6858000"/>
              <a:gd name="connsiteX0" fmla="*/ 0 w 2476500"/>
              <a:gd name="connsiteY0" fmla="*/ 0 h 6858000"/>
              <a:gd name="connsiteX1" fmla="*/ 2476500 w 2476500"/>
              <a:gd name="connsiteY1" fmla="*/ 6858000 h 6858000"/>
              <a:gd name="connsiteX2" fmla="*/ 0 w 2476500"/>
              <a:gd name="connsiteY2" fmla="*/ 6858000 h 6858000"/>
              <a:gd name="connsiteX3" fmla="*/ 0 w 2476500"/>
              <a:gd name="connsiteY3" fmla="*/ 0 h 6858000"/>
            </a:gdLst>
            <a:ahLst/>
            <a:cxnLst>
              <a:cxn ang="0">
                <a:pos x="connsiteX0" y="connsiteY0"/>
              </a:cxn>
              <a:cxn ang="0">
                <a:pos x="connsiteX1" y="connsiteY1"/>
              </a:cxn>
              <a:cxn ang="0">
                <a:pos x="connsiteX2" y="connsiteY2"/>
              </a:cxn>
              <a:cxn ang="0">
                <a:pos x="connsiteX3" y="connsiteY3"/>
              </a:cxn>
            </a:cxnLst>
            <a:rect l="l" t="t" r="r" b="b"/>
            <a:pathLst>
              <a:path w="2476500" h="6858000">
                <a:moveTo>
                  <a:pt x="0" y="0"/>
                </a:moveTo>
                <a:lnTo>
                  <a:pt x="2476500" y="6858000"/>
                </a:lnTo>
                <a:lnTo>
                  <a:pt x="0" y="6858000"/>
                </a:lnTo>
                <a:lnTo>
                  <a:pt x="0" y="0"/>
                </a:ln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4"/>
          <p:cNvSpPr/>
          <p:nvPr userDrawn="1"/>
        </p:nvSpPr>
        <p:spPr>
          <a:xfrm rot="10800000" flipV="1">
            <a:off x="4054364" y="-3766"/>
            <a:ext cx="8137635" cy="6870233"/>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52412"/>
              <a:gd name="connsiteX1" fmla="*/ 11030763 w 11030763"/>
              <a:gd name="connsiteY1" fmla="*/ 2996 h 6652412"/>
              <a:gd name="connsiteX2" fmla="*/ 11030763 w 11030763"/>
              <a:gd name="connsiteY2" fmla="*/ 6636033 h 6652412"/>
              <a:gd name="connsiteX3" fmla="*/ 3212636 w 11030763"/>
              <a:gd name="connsiteY3" fmla="*/ 6652412 h 6652412"/>
              <a:gd name="connsiteX4" fmla="*/ 0 w 11030763"/>
              <a:gd name="connsiteY4" fmla="*/ 0 h 6652412"/>
              <a:gd name="connsiteX0" fmla="*/ 0 w 11046873"/>
              <a:gd name="connsiteY0" fmla="*/ 0 h 6652412"/>
              <a:gd name="connsiteX1" fmla="*/ 11030763 w 11046873"/>
              <a:gd name="connsiteY1" fmla="*/ 2996 h 6652412"/>
              <a:gd name="connsiteX2" fmla="*/ 11046873 w 11046873"/>
              <a:gd name="connsiteY2" fmla="*/ 6652412 h 6652412"/>
              <a:gd name="connsiteX3" fmla="*/ 3212636 w 11046873"/>
              <a:gd name="connsiteY3" fmla="*/ 6652412 h 6652412"/>
              <a:gd name="connsiteX4" fmla="*/ 0 w 11046873"/>
              <a:gd name="connsiteY4" fmla="*/ 0 h 6652412"/>
              <a:gd name="connsiteX0" fmla="*/ 0 w 11046873"/>
              <a:gd name="connsiteY0" fmla="*/ 0 h 6652412"/>
              <a:gd name="connsiteX1" fmla="*/ 11038819 w 11046873"/>
              <a:gd name="connsiteY1" fmla="*/ 11209 h 6652412"/>
              <a:gd name="connsiteX2" fmla="*/ 11046873 w 11046873"/>
              <a:gd name="connsiteY2" fmla="*/ 6652412 h 6652412"/>
              <a:gd name="connsiteX3" fmla="*/ 3212636 w 11046873"/>
              <a:gd name="connsiteY3" fmla="*/ 6652412 h 6652412"/>
              <a:gd name="connsiteX4" fmla="*/ 0 w 11046873"/>
              <a:gd name="connsiteY4" fmla="*/ 0 h 6652412"/>
              <a:gd name="connsiteX0" fmla="*/ 0 w 11046873"/>
              <a:gd name="connsiteY0" fmla="*/ 5217 h 6657629"/>
              <a:gd name="connsiteX1" fmla="*/ 11038819 w 11046873"/>
              <a:gd name="connsiteY1" fmla="*/ 0 h 6657629"/>
              <a:gd name="connsiteX2" fmla="*/ 11046873 w 11046873"/>
              <a:gd name="connsiteY2" fmla="*/ 6657629 h 6657629"/>
              <a:gd name="connsiteX3" fmla="*/ 3212636 w 11046873"/>
              <a:gd name="connsiteY3" fmla="*/ 6657629 h 6657629"/>
              <a:gd name="connsiteX4" fmla="*/ 0 w 11046873"/>
              <a:gd name="connsiteY4" fmla="*/ 5217 h 6657629"/>
              <a:gd name="connsiteX0" fmla="*/ 0 w 11047648"/>
              <a:gd name="connsiteY0" fmla="*/ 0 h 6652412"/>
              <a:gd name="connsiteX1" fmla="*/ 11046873 w 11047648"/>
              <a:gd name="connsiteY1" fmla="*/ 2995 h 6652412"/>
              <a:gd name="connsiteX2" fmla="*/ 11046873 w 11047648"/>
              <a:gd name="connsiteY2" fmla="*/ 6652412 h 6652412"/>
              <a:gd name="connsiteX3" fmla="*/ 3212636 w 11047648"/>
              <a:gd name="connsiteY3" fmla="*/ 6652412 h 6652412"/>
              <a:gd name="connsiteX4" fmla="*/ 0 w 11047648"/>
              <a:gd name="connsiteY4" fmla="*/ 0 h 665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648" h="6652412">
                <a:moveTo>
                  <a:pt x="0" y="0"/>
                </a:moveTo>
                <a:lnTo>
                  <a:pt x="11046873" y="2995"/>
                </a:lnTo>
                <a:cubicBezTo>
                  <a:pt x="11049558" y="2216729"/>
                  <a:pt x="11044188" y="4438678"/>
                  <a:pt x="11046873" y="6652412"/>
                </a:cubicBezTo>
                <a:lnTo>
                  <a:pt x="3212636" y="6652412"/>
                </a:lnTo>
                <a:lnTo>
                  <a:pt x="0" y="0"/>
                </a:lnTo>
                <a:close/>
              </a:path>
            </a:pathLst>
          </a:cu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itle 1"/>
          <p:cNvSpPr>
            <a:spLocks noGrp="1"/>
          </p:cNvSpPr>
          <p:nvPr>
            <p:ph type="title" hasCustomPrompt="1"/>
          </p:nvPr>
        </p:nvSpPr>
        <p:spPr>
          <a:xfrm>
            <a:off x="4589989" y="1615384"/>
            <a:ext cx="6116133" cy="1593483"/>
          </a:xfrm>
        </p:spPr>
        <p:txBody>
          <a:bodyPr>
            <a:noAutofit/>
          </a:bodyPr>
          <a:lstStyle>
            <a:lvl1pPr>
              <a:defRPr sz="4800" b="1">
                <a:solidFill>
                  <a:schemeClr val="bg1"/>
                </a:solidFill>
              </a:defRPr>
            </a:lvl1pPr>
          </a:lstStyle>
          <a:p>
            <a:r>
              <a:rPr lang="en-US" dirty="0"/>
              <a:t>Click To Edit Master Title Style</a:t>
            </a:r>
          </a:p>
        </p:txBody>
      </p:sp>
      <p:sp>
        <p:nvSpPr>
          <p:cNvPr id="23" name="Text Placeholder 6"/>
          <p:cNvSpPr>
            <a:spLocks noGrp="1"/>
          </p:cNvSpPr>
          <p:nvPr>
            <p:ph type="body" sz="quarter" idx="13"/>
          </p:nvPr>
        </p:nvSpPr>
        <p:spPr>
          <a:xfrm>
            <a:off x="4589989" y="4450841"/>
            <a:ext cx="5458837" cy="935421"/>
          </a:xfrm>
        </p:spPr>
        <p:txBody>
          <a:bodyPr>
            <a:normAutofit/>
          </a:bodyPr>
          <a:lstStyle>
            <a:lvl1pPr algn="l">
              <a:defRPr sz="2200">
                <a:solidFill>
                  <a:schemeClr val="bg1"/>
                </a:solidFill>
              </a:defRPr>
            </a:lvl1pPr>
          </a:lstStyle>
          <a:p>
            <a:pPr lvl="0"/>
            <a:r>
              <a:rPr lang="en-US"/>
              <a:t>Click to edit Master text styles</a:t>
            </a:r>
          </a:p>
        </p:txBody>
      </p:sp>
      <p:pic>
        <p:nvPicPr>
          <p:cNvPr id="24" name="Picture 23" descr="ODU_sig_REV-01.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89989" y="471245"/>
            <a:ext cx="1825083" cy="767281"/>
          </a:xfrm>
          <a:prstGeom prst="rect">
            <a:avLst/>
          </a:prstGeom>
        </p:spPr>
      </p:pic>
      <p:sp>
        <p:nvSpPr>
          <p:cNvPr id="25" name="Text Placeholder 6"/>
          <p:cNvSpPr>
            <a:spLocks noGrp="1"/>
          </p:cNvSpPr>
          <p:nvPr>
            <p:ph type="body" sz="quarter" idx="14"/>
          </p:nvPr>
        </p:nvSpPr>
        <p:spPr>
          <a:xfrm>
            <a:off x="4589988" y="5472335"/>
            <a:ext cx="4300215" cy="430926"/>
          </a:xfrm>
        </p:spPr>
        <p:txBody>
          <a:bodyPr>
            <a:normAutofit/>
          </a:bodyPr>
          <a:lstStyle>
            <a:lvl1pPr algn="l">
              <a:defRPr sz="1600">
                <a:solidFill>
                  <a:schemeClr val="bg1"/>
                </a:solidFill>
              </a:defRPr>
            </a:lvl1pPr>
          </a:lstStyle>
          <a:p>
            <a:pPr lvl="0"/>
            <a:r>
              <a:rPr lang="en-US"/>
              <a:t>Click to edit Master text styles</a:t>
            </a:r>
          </a:p>
        </p:txBody>
      </p:sp>
      <p:sp>
        <p:nvSpPr>
          <p:cNvPr id="26" name="Picture Placeholder 11"/>
          <p:cNvSpPr>
            <a:spLocks noGrp="1"/>
          </p:cNvSpPr>
          <p:nvPr>
            <p:ph type="pic" sz="quarter" idx="12"/>
          </p:nvPr>
        </p:nvSpPr>
        <p:spPr>
          <a:xfrm>
            <a:off x="0" y="0"/>
            <a:ext cx="4059935" cy="6858000"/>
          </a:xfrm>
        </p:spPr>
        <p:txBody>
          <a:bodyPr/>
          <a:lstStyle/>
          <a:p>
            <a:r>
              <a:rPr lang="en-US"/>
              <a:t>Click icon to add picture</a:t>
            </a:r>
          </a:p>
        </p:txBody>
      </p:sp>
    </p:spTree>
    <p:extLst>
      <p:ext uri="{BB962C8B-B14F-4D97-AF65-F5344CB8AC3E}">
        <p14:creationId xmlns:p14="http://schemas.microsoft.com/office/powerpoint/2010/main" val="3577816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Photos, Content - Purple">
    <p:spTree>
      <p:nvGrpSpPr>
        <p:cNvPr id="1" name=""/>
        <p:cNvGrpSpPr/>
        <p:nvPr/>
      </p:nvGrpSpPr>
      <p:grpSpPr>
        <a:xfrm>
          <a:off x="0" y="0"/>
          <a:ext cx="0" cy="0"/>
          <a:chOff x="0" y="0"/>
          <a:chExt cx="0" cy="0"/>
        </a:xfrm>
      </p:grpSpPr>
      <p:sp>
        <p:nvSpPr>
          <p:cNvPr id="10" name="Right Triangle 9"/>
          <p:cNvSpPr/>
          <p:nvPr userDrawn="1"/>
        </p:nvSpPr>
        <p:spPr>
          <a:xfrm>
            <a:off x="5639262" y="4838699"/>
            <a:ext cx="2019301" cy="2019301"/>
          </a:xfrm>
          <a:prstGeom prst="rtTriangl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6085384" y="762000"/>
            <a:ext cx="5664070" cy="1295400"/>
          </a:xfrm>
        </p:spPr>
        <p:txBody>
          <a:bodyPr anchor="ctr"/>
          <a:lstStyle>
            <a:lvl1pPr>
              <a:defRPr sz="320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D4F7D0B0-7E7B-4879-A888-F5F2D3156A72}" type="slidenum">
              <a:rPr lang="en-US" smtClean="0"/>
              <a:t>‹#›</a:t>
            </a:fld>
            <a:endParaRPr lang="en-US"/>
          </a:p>
        </p:txBody>
      </p:sp>
      <p:sp>
        <p:nvSpPr>
          <p:cNvPr id="9" name="Content Placeholder 8"/>
          <p:cNvSpPr>
            <a:spLocks noGrp="1"/>
          </p:cNvSpPr>
          <p:nvPr>
            <p:ph sz="quarter" idx="13"/>
          </p:nvPr>
        </p:nvSpPr>
        <p:spPr>
          <a:xfrm>
            <a:off x="6085840" y="2233246"/>
            <a:ext cx="5663248" cy="3948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p:cNvSpPr>
            <a:spLocks noGrp="1"/>
          </p:cNvSpPr>
          <p:nvPr>
            <p:ph type="pic" sz="quarter" idx="14"/>
          </p:nvPr>
        </p:nvSpPr>
        <p:spPr>
          <a:xfrm>
            <a:off x="0" y="1"/>
            <a:ext cx="5635625" cy="3330286"/>
          </a:xfrm>
        </p:spPr>
        <p:txBody>
          <a:bodyPr/>
          <a:lstStyle/>
          <a:p>
            <a:r>
              <a:rPr lang="en-US"/>
              <a:t>Click icon to add picture</a:t>
            </a:r>
            <a:endParaRPr lang="en-US" dirty="0"/>
          </a:p>
        </p:txBody>
      </p:sp>
      <p:sp>
        <p:nvSpPr>
          <p:cNvPr id="12" name="Picture Placeholder 10"/>
          <p:cNvSpPr>
            <a:spLocks noGrp="1"/>
          </p:cNvSpPr>
          <p:nvPr>
            <p:ph type="pic" sz="quarter" idx="15"/>
          </p:nvPr>
        </p:nvSpPr>
        <p:spPr>
          <a:xfrm>
            <a:off x="-1" y="3393323"/>
            <a:ext cx="5635625" cy="3464677"/>
          </a:xfrm>
        </p:spPr>
        <p:txBody>
          <a:bodyPr/>
          <a:lstStyle/>
          <a:p>
            <a:r>
              <a:rPr lang="en-US"/>
              <a:t>Click icon to add picture</a:t>
            </a:r>
          </a:p>
        </p:txBody>
      </p:sp>
    </p:spTree>
    <p:extLst>
      <p:ext uri="{BB962C8B-B14F-4D97-AF65-F5344CB8AC3E}">
        <p14:creationId xmlns:p14="http://schemas.microsoft.com/office/powerpoint/2010/main" val="3244956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2 Photos, Content - Purple">
    <p:spTree>
      <p:nvGrpSpPr>
        <p:cNvPr id="1" name=""/>
        <p:cNvGrpSpPr/>
        <p:nvPr/>
      </p:nvGrpSpPr>
      <p:grpSpPr>
        <a:xfrm>
          <a:off x="0" y="0"/>
          <a:ext cx="0" cy="0"/>
          <a:chOff x="0" y="0"/>
          <a:chExt cx="0" cy="0"/>
        </a:xfrm>
      </p:grpSpPr>
      <p:sp>
        <p:nvSpPr>
          <p:cNvPr id="10" name="Right Triangle 9"/>
          <p:cNvSpPr/>
          <p:nvPr userDrawn="1"/>
        </p:nvSpPr>
        <p:spPr>
          <a:xfrm>
            <a:off x="5639262" y="4838699"/>
            <a:ext cx="2019301" cy="2019301"/>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6085384" y="762000"/>
            <a:ext cx="5664070" cy="1295400"/>
          </a:xfrm>
        </p:spPr>
        <p:txBody>
          <a:bodyPr anchor="ctr"/>
          <a:lstStyle>
            <a:lvl1pPr>
              <a:defRPr sz="320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D4F7D0B0-7E7B-4879-A888-F5F2D3156A72}" type="slidenum">
              <a:rPr lang="en-US" smtClean="0"/>
              <a:t>‹#›</a:t>
            </a:fld>
            <a:endParaRPr lang="en-US"/>
          </a:p>
        </p:txBody>
      </p:sp>
      <p:sp>
        <p:nvSpPr>
          <p:cNvPr id="9" name="Content Placeholder 8"/>
          <p:cNvSpPr>
            <a:spLocks noGrp="1"/>
          </p:cNvSpPr>
          <p:nvPr>
            <p:ph sz="quarter" idx="13"/>
          </p:nvPr>
        </p:nvSpPr>
        <p:spPr>
          <a:xfrm>
            <a:off x="6085840" y="2233246"/>
            <a:ext cx="5663248" cy="3948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p:cNvSpPr>
            <a:spLocks noGrp="1"/>
          </p:cNvSpPr>
          <p:nvPr>
            <p:ph type="pic" sz="quarter" idx="14"/>
          </p:nvPr>
        </p:nvSpPr>
        <p:spPr>
          <a:xfrm>
            <a:off x="0" y="1"/>
            <a:ext cx="5635625" cy="3330286"/>
          </a:xfrm>
        </p:spPr>
        <p:txBody>
          <a:bodyPr/>
          <a:lstStyle/>
          <a:p>
            <a:r>
              <a:rPr lang="en-US"/>
              <a:t>Click icon to add picture</a:t>
            </a:r>
            <a:endParaRPr lang="en-US" dirty="0"/>
          </a:p>
        </p:txBody>
      </p:sp>
      <p:sp>
        <p:nvSpPr>
          <p:cNvPr id="12" name="Picture Placeholder 10"/>
          <p:cNvSpPr>
            <a:spLocks noGrp="1"/>
          </p:cNvSpPr>
          <p:nvPr>
            <p:ph type="pic" sz="quarter" idx="15"/>
          </p:nvPr>
        </p:nvSpPr>
        <p:spPr>
          <a:xfrm>
            <a:off x="-1" y="3393323"/>
            <a:ext cx="5635625" cy="3464677"/>
          </a:xfrm>
        </p:spPr>
        <p:txBody>
          <a:bodyPr/>
          <a:lstStyle/>
          <a:p>
            <a:r>
              <a:rPr lang="en-US"/>
              <a:t>Click icon to add picture</a:t>
            </a:r>
          </a:p>
        </p:txBody>
      </p:sp>
    </p:spTree>
    <p:extLst>
      <p:ext uri="{BB962C8B-B14F-4D97-AF65-F5344CB8AC3E}">
        <p14:creationId xmlns:p14="http://schemas.microsoft.com/office/powerpoint/2010/main" val="362205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 Blu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4F7D0B0-7E7B-4879-A888-F5F2D3156A72}" type="slidenum">
              <a:rPr lang="en-US" smtClean="0"/>
              <a:t>‹#›</a:t>
            </a:fld>
            <a:endParaRPr lang="en-US"/>
          </a:p>
        </p:txBody>
      </p:sp>
      <p:sp>
        <p:nvSpPr>
          <p:cNvPr id="10" name="Content Placeholder 9"/>
          <p:cNvSpPr>
            <a:spLocks noGrp="1"/>
          </p:cNvSpPr>
          <p:nvPr>
            <p:ph sz="quarter" idx="14"/>
          </p:nvPr>
        </p:nvSpPr>
        <p:spPr>
          <a:xfrm>
            <a:off x="1706880" y="1470467"/>
            <a:ext cx="10046459" cy="4734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ight Triangle 10"/>
          <p:cNvSpPr/>
          <p:nvPr userDrawn="1"/>
        </p:nvSpPr>
        <p:spPr>
          <a:xfrm>
            <a:off x="0" y="1554040"/>
            <a:ext cx="991514" cy="5309555"/>
          </a:xfrm>
          <a:prstGeom prst="r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4"/>
          <p:cNvSpPr/>
          <p:nvPr userDrawn="1"/>
        </p:nvSpPr>
        <p:spPr>
          <a:xfrm flipH="1">
            <a:off x="0" y="-5972"/>
            <a:ext cx="1671090" cy="6869567"/>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 name="connsiteX0" fmla="*/ 0 w 12204643"/>
              <a:gd name="connsiteY0" fmla="*/ 0 h 6644225"/>
              <a:gd name="connsiteX1" fmla="*/ 12204643 w 12204643"/>
              <a:gd name="connsiteY1" fmla="*/ 5774 h 6644225"/>
              <a:gd name="connsiteX2" fmla="*/ 12204643 w 12204643"/>
              <a:gd name="connsiteY2" fmla="*/ 6644223 h 6644225"/>
              <a:gd name="connsiteX3" fmla="*/ 11159981 w 12204643"/>
              <a:gd name="connsiteY3" fmla="*/ 6644225 h 6644225"/>
              <a:gd name="connsiteX4" fmla="*/ 0 w 12204643"/>
              <a:gd name="connsiteY4" fmla="*/ 0 h 66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643" h="6644225">
                <a:moveTo>
                  <a:pt x="0" y="0"/>
                </a:moveTo>
                <a:lnTo>
                  <a:pt x="12204643" y="5774"/>
                </a:lnTo>
                <a:lnTo>
                  <a:pt x="12204643" y="6644223"/>
                </a:lnTo>
                <a:lnTo>
                  <a:pt x="11159981" y="6644225"/>
                </a:lnTo>
                <a:lnTo>
                  <a:pt x="0" y="0"/>
                </a:lnTo>
                <a:close/>
              </a:path>
            </a:pathLst>
          </a:cu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itle 12"/>
          <p:cNvSpPr>
            <a:spLocks noGrp="1"/>
          </p:cNvSpPr>
          <p:nvPr>
            <p:ph type="title"/>
          </p:nvPr>
        </p:nvSpPr>
        <p:spPr>
          <a:xfrm>
            <a:off x="1718937" y="365126"/>
            <a:ext cx="10030518" cy="971306"/>
          </a:xfrm>
        </p:spPr>
        <p:txBody>
          <a:bodyPr/>
          <a:lstStyle/>
          <a:p>
            <a:r>
              <a:rPr lang="en-US"/>
              <a:t>Click to edit Master title style</a:t>
            </a:r>
            <a:endParaRPr lang="en-US" dirty="0"/>
          </a:p>
        </p:txBody>
      </p:sp>
    </p:spTree>
    <p:extLst>
      <p:ext uri="{BB962C8B-B14F-4D97-AF65-F5344CB8AC3E}">
        <p14:creationId xmlns:p14="http://schemas.microsoft.com/office/powerpoint/2010/main" val="39743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 Light Blu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4F7D0B0-7E7B-4879-A888-F5F2D3156A72}" type="slidenum">
              <a:rPr lang="en-US" smtClean="0"/>
              <a:t>‹#›</a:t>
            </a:fld>
            <a:endParaRPr lang="en-US"/>
          </a:p>
        </p:txBody>
      </p:sp>
      <p:sp>
        <p:nvSpPr>
          <p:cNvPr id="10" name="Content Placeholder 9"/>
          <p:cNvSpPr>
            <a:spLocks noGrp="1"/>
          </p:cNvSpPr>
          <p:nvPr>
            <p:ph sz="quarter" idx="14"/>
          </p:nvPr>
        </p:nvSpPr>
        <p:spPr>
          <a:xfrm>
            <a:off x="1706880" y="1470467"/>
            <a:ext cx="10046459" cy="4734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ight Triangle 10"/>
          <p:cNvSpPr/>
          <p:nvPr userDrawn="1"/>
        </p:nvSpPr>
        <p:spPr>
          <a:xfrm>
            <a:off x="0" y="1554040"/>
            <a:ext cx="991514" cy="5309555"/>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4"/>
          <p:cNvSpPr/>
          <p:nvPr userDrawn="1"/>
        </p:nvSpPr>
        <p:spPr>
          <a:xfrm flipH="1">
            <a:off x="0" y="-5972"/>
            <a:ext cx="1671090" cy="6869567"/>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 name="connsiteX0" fmla="*/ 0 w 12204643"/>
              <a:gd name="connsiteY0" fmla="*/ 0 h 6644225"/>
              <a:gd name="connsiteX1" fmla="*/ 12204643 w 12204643"/>
              <a:gd name="connsiteY1" fmla="*/ 5774 h 6644225"/>
              <a:gd name="connsiteX2" fmla="*/ 12204643 w 12204643"/>
              <a:gd name="connsiteY2" fmla="*/ 6644223 h 6644225"/>
              <a:gd name="connsiteX3" fmla="*/ 11159981 w 12204643"/>
              <a:gd name="connsiteY3" fmla="*/ 6644225 h 6644225"/>
              <a:gd name="connsiteX4" fmla="*/ 0 w 12204643"/>
              <a:gd name="connsiteY4" fmla="*/ 0 h 66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643" h="6644225">
                <a:moveTo>
                  <a:pt x="0" y="0"/>
                </a:moveTo>
                <a:lnTo>
                  <a:pt x="12204643" y="5774"/>
                </a:lnTo>
                <a:lnTo>
                  <a:pt x="12204643" y="6644223"/>
                </a:lnTo>
                <a:lnTo>
                  <a:pt x="11159981" y="6644225"/>
                </a:lnTo>
                <a:lnTo>
                  <a:pt x="0" y="0"/>
                </a:ln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itle 12"/>
          <p:cNvSpPr>
            <a:spLocks noGrp="1"/>
          </p:cNvSpPr>
          <p:nvPr>
            <p:ph type="title"/>
          </p:nvPr>
        </p:nvSpPr>
        <p:spPr>
          <a:xfrm>
            <a:off x="1718937" y="365126"/>
            <a:ext cx="10030518" cy="971306"/>
          </a:xfrm>
        </p:spPr>
        <p:txBody>
          <a:bodyPr/>
          <a:lstStyle/>
          <a:p>
            <a:r>
              <a:rPr lang="en-US"/>
              <a:t>Click to edit Master title style</a:t>
            </a:r>
            <a:endParaRPr lang="en-US" dirty="0"/>
          </a:p>
        </p:txBody>
      </p:sp>
    </p:spTree>
    <p:extLst>
      <p:ext uri="{BB962C8B-B14F-4D97-AF65-F5344CB8AC3E}">
        <p14:creationId xmlns:p14="http://schemas.microsoft.com/office/powerpoint/2010/main" val="3504540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 Aqu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4F7D0B0-7E7B-4879-A888-F5F2D3156A72}" type="slidenum">
              <a:rPr lang="en-US" smtClean="0"/>
              <a:t>‹#›</a:t>
            </a:fld>
            <a:endParaRPr lang="en-US"/>
          </a:p>
        </p:txBody>
      </p:sp>
      <p:sp>
        <p:nvSpPr>
          <p:cNvPr id="10" name="Content Placeholder 9"/>
          <p:cNvSpPr>
            <a:spLocks noGrp="1"/>
          </p:cNvSpPr>
          <p:nvPr>
            <p:ph sz="quarter" idx="14"/>
          </p:nvPr>
        </p:nvSpPr>
        <p:spPr>
          <a:xfrm>
            <a:off x="1706880" y="1470467"/>
            <a:ext cx="10046459" cy="4734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ight Triangle 10"/>
          <p:cNvSpPr/>
          <p:nvPr userDrawn="1"/>
        </p:nvSpPr>
        <p:spPr>
          <a:xfrm>
            <a:off x="0" y="1554040"/>
            <a:ext cx="991514" cy="5309555"/>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4"/>
          <p:cNvSpPr/>
          <p:nvPr userDrawn="1"/>
        </p:nvSpPr>
        <p:spPr>
          <a:xfrm flipH="1">
            <a:off x="0" y="-11567"/>
            <a:ext cx="1671090" cy="6869567"/>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 name="connsiteX0" fmla="*/ 0 w 12204643"/>
              <a:gd name="connsiteY0" fmla="*/ 0 h 6644225"/>
              <a:gd name="connsiteX1" fmla="*/ 12204643 w 12204643"/>
              <a:gd name="connsiteY1" fmla="*/ 5774 h 6644225"/>
              <a:gd name="connsiteX2" fmla="*/ 12204643 w 12204643"/>
              <a:gd name="connsiteY2" fmla="*/ 6644223 h 6644225"/>
              <a:gd name="connsiteX3" fmla="*/ 11159981 w 12204643"/>
              <a:gd name="connsiteY3" fmla="*/ 6644225 h 6644225"/>
              <a:gd name="connsiteX4" fmla="*/ 0 w 12204643"/>
              <a:gd name="connsiteY4" fmla="*/ 0 h 66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643" h="6644225">
                <a:moveTo>
                  <a:pt x="0" y="0"/>
                </a:moveTo>
                <a:lnTo>
                  <a:pt x="12204643" y="5774"/>
                </a:lnTo>
                <a:lnTo>
                  <a:pt x="12204643" y="6644223"/>
                </a:lnTo>
                <a:lnTo>
                  <a:pt x="11159981" y="6644225"/>
                </a:lnTo>
                <a:lnTo>
                  <a:pt x="0" y="0"/>
                </a:ln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itle 12"/>
          <p:cNvSpPr>
            <a:spLocks noGrp="1"/>
          </p:cNvSpPr>
          <p:nvPr>
            <p:ph type="title"/>
          </p:nvPr>
        </p:nvSpPr>
        <p:spPr>
          <a:xfrm>
            <a:off x="1718937" y="365126"/>
            <a:ext cx="10030518" cy="971306"/>
          </a:xfrm>
        </p:spPr>
        <p:txBody>
          <a:bodyPr/>
          <a:lstStyle/>
          <a:p>
            <a:r>
              <a:rPr lang="en-US"/>
              <a:t>Click to edit Master title style</a:t>
            </a:r>
            <a:endParaRPr lang="en-US" dirty="0"/>
          </a:p>
        </p:txBody>
      </p:sp>
    </p:spTree>
    <p:extLst>
      <p:ext uri="{BB962C8B-B14F-4D97-AF65-F5344CB8AC3E}">
        <p14:creationId xmlns:p14="http://schemas.microsoft.com/office/powerpoint/2010/main" val="1228864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 Green">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4F7D0B0-7E7B-4879-A888-F5F2D3156A72}" type="slidenum">
              <a:rPr lang="en-US" smtClean="0"/>
              <a:t>‹#›</a:t>
            </a:fld>
            <a:endParaRPr lang="en-US"/>
          </a:p>
        </p:txBody>
      </p:sp>
      <p:sp>
        <p:nvSpPr>
          <p:cNvPr id="10" name="Content Placeholder 9"/>
          <p:cNvSpPr>
            <a:spLocks noGrp="1"/>
          </p:cNvSpPr>
          <p:nvPr>
            <p:ph sz="quarter" idx="14"/>
          </p:nvPr>
        </p:nvSpPr>
        <p:spPr>
          <a:xfrm>
            <a:off x="1706880" y="1470467"/>
            <a:ext cx="10046459" cy="4734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ight Triangle 10"/>
          <p:cNvSpPr/>
          <p:nvPr userDrawn="1"/>
        </p:nvSpPr>
        <p:spPr>
          <a:xfrm>
            <a:off x="0" y="1554040"/>
            <a:ext cx="991514" cy="5309555"/>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4"/>
          <p:cNvSpPr/>
          <p:nvPr userDrawn="1"/>
        </p:nvSpPr>
        <p:spPr>
          <a:xfrm flipH="1">
            <a:off x="0" y="-5972"/>
            <a:ext cx="1671090" cy="6869567"/>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 name="connsiteX0" fmla="*/ 0 w 12204643"/>
              <a:gd name="connsiteY0" fmla="*/ 0 h 6644225"/>
              <a:gd name="connsiteX1" fmla="*/ 12204643 w 12204643"/>
              <a:gd name="connsiteY1" fmla="*/ 5774 h 6644225"/>
              <a:gd name="connsiteX2" fmla="*/ 12204643 w 12204643"/>
              <a:gd name="connsiteY2" fmla="*/ 6644223 h 6644225"/>
              <a:gd name="connsiteX3" fmla="*/ 11159981 w 12204643"/>
              <a:gd name="connsiteY3" fmla="*/ 6644225 h 6644225"/>
              <a:gd name="connsiteX4" fmla="*/ 0 w 12204643"/>
              <a:gd name="connsiteY4" fmla="*/ 0 h 66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643" h="6644225">
                <a:moveTo>
                  <a:pt x="0" y="0"/>
                </a:moveTo>
                <a:lnTo>
                  <a:pt x="12204643" y="5774"/>
                </a:lnTo>
                <a:lnTo>
                  <a:pt x="12204643" y="6644223"/>
                </a:lnTo>
                <a:lnTo>
                  <a:pt x="11159981" y="6644225"/>
                </a:lnTo>
                <a:lnTo>
                  <a:pt x="0" y="0"/>
                </a:lnTo>
                <a:close/>
              </a:path>
            </a:pathLst>
          </a:cu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itle 12"/>
          <p:cNvSpPr>
            <a:spLocks noGrp="1"/>
          </p:cNvSpPr>
          <p:nvPr>
            <p:ph type="title"/>
          </p:nvPr>
        </p:nvSpPr>
        <p:spPr>
          <a:xfrm>
            <a:off x="1718937" y="365126"/>
            <a:ext cx="10030518" cy="971306"/>
          </a:xfrm>
        </p:spPr>
        <p:txBody>
          <a:bodyPr/>
          <a:lstStyle/>
          <a:p>
            <a:r>
              <a:rPr lang="en-US"/>
              <a:t>Click to edit Master title style</a:t>
            </a:r>
            <a:endParaRPr lang="en-US" dirty="0"/>
          </a:p>
        </p:txBody>
      </p:sp>
    </p:spTree>
    <p:extLst>
      <p:ext uri="{BB962C8B-B14F-4D97-AF65-F5344CB8AC3E}">
        <p14:creationId xmlns:p14="http://schemas.microsoft.com/office/powerpoint/2010/main" val="2536762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 Orang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4F7D0B0-7E7B-4879-A888-F5F2D3156A72}" type="slidenum">
              <a:rPr lang="en-US" smtClean="0"/>
              <a:t>‹#›</a:t>
            </a:fld>
            <a:endParaRPr lang="en-US"/>
          </a:p>
        </p:txBody>
      </p:sp>
      <p:sp>
        <p:nvSpPr>
          <p:cNvPr id="10" name="Content Placeholder 9"/>
          <p:cNvSpPr>
            <a:spLocks noGrp="1"/>
          </p:cNvSpPr>
          <p:nvPr>
            <p:ph sz="quarter" idx="14"/>
          </p:nvPr>
        </p:nvSpPr>
        <p:spPr>
          <a:xfrm>
            <a:off x="1706880" y="1470467"/>
            <a:ext cx="10046459" cy="4734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ight Triangle 10"/>
          <p:cNvSpPr/>
          <p:nvPr userDrawn="1"/>
        </p:nvSpPr>
        <p:spPr>
          <a:xfrm>
            <a:off x="0" y="1554040"/>
            <a:ext cx="991514" cy="5309555"/>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4"/>
          <p:cNvSpPr/>
          <p:nvPr userDrawn="1"/>
        </p:nvSpPr>
        <p:spPr>
          <a:xfrm flipH="1">
            <a:off x="0" y="-5972"/>
            <a:ext cx="1671090" cy="6869567"/>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 name="connsiteX0" fmla="*/ 0 w 12204643"/>
              <a:gd name="connsiteY0" fmla="*/ 0 h 6644225"/>
              <a:gd name="connsiteX1" fmla="*/ 12204643 w 12204643"/>
              <a:gd name="connsiteY1" fmla="*/ 5774 h 6644225"/>
              <a:gd name="connsiteX2" fmla="*/ 12204643 w 12204643"/>
              <a:gd name="connsiteY2" fmla="*/ 6644223 h 6644225"/>
              <a:gd name="connsiteX3" fmla="*/ 11159981 w 12204643"/>
              <a:gd name="connsiteY3" fmla="*/ 6644225 h 6644225"/>
              <a:gd name="connsiteX4" fmla="*/ 0 w 12204643"/>
              <a:gd name="connsiteY4" fmla="*/ 0 h 66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643" h="6644225">
                <a:moveTo>
                  <a:pt x="0" y="0"/>
                </a:moveTo>
                <a:lnTo>
                  <a:pt x="12204643" y="5774"/>
                </a:lnTo>
                <a:lnTo>
                  <a:pt x="12204643" y="6644223"/>
                </a:lnTo>
                <a:lnTo>
                  <a:pt x="11159981" y="6644225"/>
                </a:lnTo>
                <a:lnTo>
                  <a:pt x="0" y="0"/>
                </a:lnTo>
                <a:close/>
              </a:path>
            </a:pathLst>
          </a:cu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itle 12"/>
          <p:cNvSpPr>
            <a:spLocks noGrp="1"/>
          </p:cNvSpPr>
          <p:nvPr>
            <p:ph type="title"/>
          </p:nvPr>
        </p:nvSpPr>
        <p:spPr>
          <a:xfrm>
            <a:off x="1718937" y="365126"/>
            <a:ext cx="10030518" cy="971306"/>
          </a:xfrm>
        </p:spPr>
        <p:txBody>
          <a:bodyPr/>
          <a:lstStyle/>
          <a:p>
            <a:r>
              <a:rPr lang="en-US"/>
              <a:t>Click to edit Master title style</a:t>
            </a:r>
            <a:endParaRPr lang="en-US" dirty="0"/>
          </a:p>
        </p:txBody>
      </p:sp>
    </p:spTree>
    <p:extLst>
      <p:ext uri="{BB962C8B-B14F-4D97-AF65-F5344CB8AC3E}">
        <p14:creationId xmlns:p14="http://schemas.microsoft.com/office/powerpoint/2010/main" val="4201008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 Purp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D4F7D0B0-7E7B-4879-A888-F5F2D3156A72}" type="slidenum">
              <a:rPr lang="en-US" smtClean="0"/>
              <a:t>‹#›</a:t>
            </a:fld>
            <a:endParaRPr lang="en-US"/>
          </a:p>
        </p:txBody>
      </p:sp>
      <p:sp>
        <p:nvSpPr>
          <p:cNvPr id="10" name="Content Placeholder 9"/>
          <p:cNvSpPr>
            <a:spLocks noGrp="1"/>
          </p:cNvSpPr>
          <p:nvPr>
            <p:ph sz="quarter" idx="14"/>
          </p:nvPr>
        </p:nvSpPr>
        <p:spPr>
          <a:xfrm>
            <a:off x="1706880" y="1470467"/>
            <a:ext cx="10046459" cy="47344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ight Triangle 10"/>
          <p:cNvSpPr/>
          <p:nvPr userDrawn="1"/>
        </p:nvSpPr>
        <p:spPr>
          <a:xfrm>
            <a:off x="0" y="1554040"/>
            <a:ext cx="991514" cy="5309555"/>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4"/>
          <p:cNvSpPr/>
          <p:nvPr userDrawn="1"/>
        </p:nvSpPr>
        <p:spPr>
          <a:xfrm flipH="1">
            <a:off x="0" y="-5972"/>
            <a:ext cx="1671090" cy="6869567"/>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 name="connsiteX0" fmla="*/ 0 w 12204643"/>
              <a:gd name="connsiteY0" fmla="*/ 0 h 6644225"/>
              <a:gd name="connsiteX1" fmla="*/ 12204643 w 12204643"/>
              <a:gd name="connsiteY1" fmla="*/ 5774 h 6644225"/>
              <a:gd name="connsiteX2" fmla="*/ 12204643 w 12204643"/>
              <a:gd name="connsiteY2" fmla="*/ 6644223 h 6644225"/>
              <a:gd name="connsiteX3" fmla="*/ 11159981 w 12204643"/>
              <a:gd name="connsiteY3" fmla="*/ 6644225 h 6644225"/>
              <a:gd name="connsiteX4" fmla="*/ 0 w 12204643"/>
              <a:gd name="connsiteY4" fmla="*/ 0 h 66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643" h="6644225">
                <a:moveTo>
                  <a:pt x="0" y="0"/>
                </a:moveTo>
                <a:lnTo>
                  <a:pt x="12204643" y="5774"/>
                </a:lnTo>
                <a:lnTo>
                  <a:pt x="12204643" y="6644223"/>
                </a:lnTo>
                <a:lnTo>
                  <a:pt x="11159981" y="6644225"/>
                </a:lnTo>
                <a:lnTo>
                  <a:pt x="0" y="0"/>
                </a:lnTo>
                <a:close/>
              </a:path>
            </a:pathLst>
          </a:custGeom>
          <a:solidFill>
            <a:srgbClr val="9264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itle 12"/>
          <p:cNvSpPr>
            <a:spLocks noGrp="1"/>
          </p:cNvSpPr>
          <p:nvPr>
            <p:ph type="title"/>
          </p:nvPr>
        </p:nvSpPr>
        <p:spPr>
          <a:xfrm>
            <a:off x="1718937" y="365126"/>
            <a:ext cx="10030518" cy="971306"/>
          </a:xfrm>
        </p:spPr>
        <p:txBody>
          <a:bodyPr/>
          <a:lstStyle/>
          <a:p>
            <a:r>
              <a:rPr lang="en-US"/>
              <a:t>Click to edit Master title style</a:t>
            </a:r>
            <a:endParaRPr lang="en-US" dirty="0"/>
          </a:p>
        </p:txBody>
      </p:sp>
    </p:spTree>
    <p:extLst>
      <p:ext uri="{BB962C8B-B14F-4D97-AF65-F5344CB8AC3E}">
        <p14:creationId xmlns:p14="http://schemas.microsoft.com/office/powerpoint/2010/main" val="4259503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 Blue">
    <p:spTree>
      <p:nvGrpSpPr>
        <p:cNvPr id="1" name=""/>
        <p:cNvGrpSpPr/>
        <p:nvPr/>
      </p:nvGrpSpPr>
      <p:grpSpPr>
        <a:xfrm>
          <a:off x="0" y="0"/>
          <a:ext cx="0" cy="0"/>
          <a:chOff x="0" y="0"/>
          <a:chExt cx="0" cy="0"/>
        </a:xfrm>
      </p:grpSpPr>
      <p:sp>
        <p:nvSpPr>
          <p:cNvPr id="19" name="Right Triangle 18"/>
          <p:cNvSpPr/>
          <p:nvPr userDrawn="1"/>
        </p:nvSpPr>
        <p:spPr>
          <a:xfrm flipH="1">
            <a:off x="8779932" y="12701"/>
            <a:ext cx="3412065" cy="6858000"/>
          </a:xfrm>
          <a:prstGeom prst="rtTriangle">
            <a:avLst/>
          </a:prstGeom>
          <a:solidFill>
            <a:srgbClr val="57C1E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4"/>
          <p:cNvSpPr/>
          <p:nvPr userDrawn="1"/>
        </p:nvSpPr>
        <p:spPr>
          <a:xfrm>
            <a:off x="1909231" y="-8466"/>
            <a:ext cx="10299095" cy="6878711"/>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643" h="6644225">
                <a:moveTo>
                  <a:pt x="0" y="0"/>
                </a:moveTo>
                <a:lnTo>
                  <a:pt x="12204643" y="11186"/>
                </a:lnTo>
                <a:lnTo>
                  <a:pt x="12204643" y="6644223"/>
                </a:lnTo>
                <a:lnTo>
                  <a:pt x="11159981" y="6644225"/>
                </a:lnTo>
                <a:lnTo>
                  <a:pt x="0" y="0"/>
                </a:lnTo>
                <a:close/>
              </a:path>
            </a:pathLst>
          </a:custGeom>
          <a:solidFill>
            <a:srgbClr val="0436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title" hasCustomPrompt="1"/>
          </p:nvPr>
        </p:nvSpPr>
        <p:spPr>
          <a:xfrm>
            <a:off x="557561" y="3886200"/>
            <a:ext cx="6952372" cy="1403300"/>
          </a:xfrm>
        </p:spPr>
        <p:txBody>
          <a:bodyPr anchor="ctr">
            <a:normAutofit/>
          </a:bodyPr>
          <a:lstStyle>
            <a:lvl1pPr>
              <a:defRPr sz="4800">
                <a:solidFill>
                  <a:schemeClr val="tx1"/>
                </a:solidFill>
              </a:defRPr>
            </a:lvl1pPr>
          </a:lstStyle>
          <a:p>
            <a:r>
              <a:rPr lang="en-US" dirty="0"/>
              <a:t>Click To Edit Master Title Style</a:t>
            </a:r>
          </a:p>
        </p:txBody>
      </p:sp>
      <p:sp>
        <p:nvSpPr>
          <p:cNvPr id="3" name="Text Placeholder 2"/>
          <p:cNvSpPr>
            <a:spLocks noGrp="1"/>
          </p:cNvSpPr>
          <p:nvPr userDrawn="1">
            <p:ph type="body" idx="1" hasCustomPrompt="1"/>
          </p:nvPr>
        </p:nvSpPr>
        <p:spPr>
          <a:xfrm>
            <a:off x="557560" y="5393267"/>
            <a:ext cx="6960840" cy="986268"/>
          </a:xfrm>
        </p:spPr>
        <p:txBody>
          <a:bodyPr>
            <a:normAutofit/>
          </a:bodyPr>
          <a:lstStyle>
            <a:lvl1pPr marL="0" marR="0" indent="0" algn="l" defTabSz="914400" rtl="0" eaLnBrk="1" fontAlgn="auto" latinLnBrk="0" hangingPunct="1">
              <a:lnSpc>
                <a:spcPct val="90000"/>
              </a:lnSpc>
              <a:spcBef>
                <a:spcPts val="1000"/>
              </a:spcBef>
              <a:spcAft>
                <a:spcPts val="0"/>
              </a:spcAft>
              <a:buClr>
                <a:schemeClr val="accent1"/>
              </a:buClr>
              <a:buSzTx/>
              <a:buFont typeface="Wingdings" panose="05000000000000000000" pitchFamily="2" charset="2"/>
              <a:buNone/>
              <a:tabLst/>
              <a:defRPr sz="2000">
                <a:solidFill>
                  <a:srgbClr val="7F7F7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8" name="Picture 7" descr="Crown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13757" y="141271"/>
            <a:ext cx="434787" cy="340180"/>
          </a:xfrm>
          <a:prstGeom prst="rect">
            <a:avLst/>
          </a:prstGeom>
        </p:spPr>
      </p:pic>
    </p:spTree>
    <p:extLst>
      <p:ext uri="{BB962C8B-B14F-4D97-AF65-F5344CB8AC3E}">
        <p14:creationId xmlns:p14="http://schemas.microsoft.com/office/powerpoint/2010/main" val="2824829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Divider - Light Blue">
    <p:spTree>
      <p:nvGrpSpPr>
        <p:cNvPr id="1" name=""/>
        <p:cNvGrpSpPr/>
        <p:nvPr/>
      </p:nvGrpSpPr>
      <p:grpSpPr>
        <a:xfrm>
          <a:off x="0" y="0"/>
          <a:ext cx="0" cy="0"/>
          <a:chOff x="0" y="0"/>
          <a:chExt cx="0" cy="0"/>
        </a:xfrm>
      </p:grpSpPr>
      <p:sp>
        <p:nvSpPr>
          <p:cNvPr id="19" name="Right Triangle 18"/>
          <p:cNvSpPr/>
          <p:nvPr userDrawn="1"/>
        </p:nvSpPr>
        <p:spPr>
          <a:xfrm flipH="1">
            <a:off x="8779932" y="12701"/>
            <a:ext cx="3412065" cy="6858000"/>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4"/>
          <p:cNvSpPr/>
          <p:nvPr userDrawn="1"/>
        </p:nvSpPr>
        <p:spPr>
          <a:xfrm>
            <a:off x="1909231" y="-8466"/>
            <a:ext cx="10299095" cy="6878711"/>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643" h="6644225">
                <a:moveTo>
                  <a:pt x="0" y="0"/>
                </a:moveTo>
                <a:lnTo>
                  <a:pt x="12204643" y="11186"/>
                </a:lnTo>
                <a:lnTo>
                  <a:pt x="12204643" y="6644223"/>
                </a:lnTo>
                <a:lnTo>
                  <a:pt x="11159981" y="6644225"/>
                </a:lnTo>
                <a:lnTo>
                  <a:pt x="0" y="0"/>
                </a:ln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title" hasCustomPrompt="1"/>
          </p:nvPr>
        </p:nvSpPr>
        <p:spPr>
          <a:xfrm>
            <a:off x="557561" y="3886200"/>
            <a:ext cx="6952372" cy="1403300"/>
          </a:xfrm>
        </p:spPr>
        <p:txBody>
          <a:bodyPr anchor="ctr">
            <a:normAutofit/>
          </a:bodyPr>
          <a:lstStyle>
            <a:lvl1pPr>
              <a:defRPr sz="4800">
                <a:solidFill>
                  <a:schemeClr val="tx1"/>
                </a:solidFill>
              </a:defRPr>
            </a:lvl1pPr>
          </a:lstStyle>
          <a:p>
            <a:r>
              <a:rPr lang="en-US" dirty="0"/>
              <a:t>Click To Edit Master Title Style</a:t>
            </a:r>
          </a:p>
        </p:txBody>
      </p:sp>
      <p:sp>
        <p:nvSpPr>
          <p:cNvPr id="3" name="Text Placeholder 2"/>
          <p:cNvSpPr>
            <a:spLocks noGrp="1"/>
          </p:cNvSpPr>
          <p:nvPr userDrawn="1">
            <p:ph type="body" idx="1" hasCustomPrompt="1"/>
          </p:nvPr>
        </p:nvSpPr>
        <p:spPr>
          <a:xfrm>
            <a:off x="557560" y="5393267"/>
            <a:ext cx="6960840" cy="986268"/>
          </a:xfrm>
        </p:spPr>
        <p:txBody>
          <a:bodyPr>
            <a:normAutofit/>
          </a:bodyPr>
          <a:lstStyle>
            <a:lvl1pPr marL="0" marR="0" indent="0" algn="l" defTabSz="914400" rtl="0" eaLnBrk="1" fontAlgn="auto" latinLnBrk="0" hangingPunct="1">
              <a:lnSpc>
                <a:spcPct val="90000"/>
              </a:lnSpc>
              <a:spcBef>
                <a:spcPts val="1000"/>
              </a:spcBef>
              <a:spcAft>
                <a:spcPts val="0"/>
              </a:spcAft>
              <a:buClr>
                <a:schemeClr val="accent1"/>
              </a:buClr>
              <a:buSzTx/>
              <a:buFont typeface="Wingdings" panose="05000000000000000000" pitchFamily="2" charset="2"/>
              <a:buNone/>
              <a:tabLst/>
              <a:defRPr sz="2000">
                <a:solidFill>
                  <a:srgbClr val="7F7F7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descr="Crown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13757" y="141271"/>
            <a:ext cx="434787" cy="340180"/>
          </a:xfrm>
          <a:prstGeom prst="rect">
            <a:avLst/>
          </a:prstGeom>
        </p:spPr>
      </p:pic>
    </p:spTree>
    <p:extLst>
      <p:ext uri="{BB962C8B-B14F-4D97-AF65-F5344CB8AC3E}">
        <p14:creationId xmlns:p14="http://schemas.microsoft.com/office/powerpoint/2010/main" val="686929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B">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r="26039"/>
          <a:stretch/>
        </p:blipFill>
        <p:spPr>
          <a:xfrm>
            <a:off x="4456204" y="-29166"/>
            <a:ext cx="7735796" cy="6915954"/>
          </a:xfrm>
          <a:prstGeom prst="rect">
            <a:avLst/>
          </a:prstGeom>
        </p:spPr>
      </p:pic>
      <p:sp>
        <p:nvSpPr>
          <p:cNvPr id="27" name="Rectangle 11"/>
          <p:cNvSpPr/>
          <p:nvPr userDrawn="1"/>
        </p:nvSpPr>
        <p:spPr>
          <a:xfrm>
            <a:off x="4734036" y="25400"/>
            <a:ext cx="2476500" cy="6858000"/>
          </a:xfrm>
          <a:custGeom>
            <a:avLst/>
            <a:gdLst>
              <a:gd name="connsiteX0" fmla="*/ 0 w 2476500"/>
              <a:gd name="connsiteY0" fmla="*/ 0 h 6858000"/>
              <a:gd name="connsiteX1" fmla="*/ 2476500 w 2476500"/>
              <a:gd name="connsiteY1" fmla="*/ 0 h 6858000"/>
              <a:gd name="connsiteX2" fmla="*/ 2476500 w 2476500"/>
              <a:gd name="connsiteY2" fmla="*/ 6858000 h 6858000"/>
              <a:gd name="connsiteX3" fmla="*/ 0 w 2476500"/>
              <a:gd name="connsiteY3" fmla="*/ 6858000 h 6858000"/>
              <a:gd name="connsiteX4" fmla="*/ 0 w 2476500"/>
              <a:gd name="connsiteY4" fmla="*/ 0 h 6858000"/>
              <a:gd name="connsiteX0" fmla="*/ 0 w 2476500"/>
              <a:gd name="connsiteY0" fmla="*/ 0 h 6858000"/>
              <a:gd name="connsiteX1" fmla="*/ 2476500 w 2476500"/>
              <a:gd name="connsiteY1" fmla="*/ 6858000 h 6858000"/>
              <a:gd name="connsiteX2" fmla="*/ 0 w 2476500"/>
              <a:gd name="connsiteY2" fmla="*/ 6858000 h 6858000"/>
              <a:gd name="connsiteX3" fmla="*/ 0 w 2476500"/>
              <a:gd name="connsiteY3" fmla="*/ 0 h 6858000"/>
            </a:gdLst>
            <a:ahLst/>
            <a:cxnLst>
              <a:cxn ang="0">
                <a:pos x="connsiteX0" y="connsiteY0"/>
              </a:cxn>
              <a:cxn ang="0">
                <a:pos x="connsiteX1" y="connsiteY1"/>
              </a:cxn>
              <a:cxn ang="0">
                <a:pos x="connsiteX2" y="connsiteY2"/>
              </a:cxn>
              <a:cxn ang="0">
                <a:pos x="connsiteX3" y="connsiteY3"/>
              </a:cxn>
            </a:cxnLst>
            <a:rect l="l" t="t" r="r" b="b"/>
            <a:pathLst>
              <a:path w="2476500" h="6858000">
                <a:moveTo>
                  <a:pt x="0" y="0"/>
                </a:moveTo>
                <a:lnTo>
                  <a:pt x="2476500" y="6858000"/>
                </a:lnTo>
                <a:lnTo>
                  <a:pt x="0" y="6858000"/>
                </a:lnTo>
                <a:lnTo>
                  <a:pt x="0" y="0"/>
                </a:ln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4"/>
          <p:cNvSpPr/>
          <p:nvPr userDrawn="1"/>
        </p:nvSpPr>
        <p:spPr>
          <a:xfrm rot="10800000" flipV="1">
            <a:off x="0" y="-27642"/>
            <a:ext cx="8137635" cy="6906809"/>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52412"/>
              <a:gd name="connsiteX1" fmla="*/ 11030763 w 11030763"/>
              <a:gd name="connsiteY1" fmla="*/ 2996 h 6652412"/>
              <a:gd name="connsiteX2" fmla="*/ 11030763 w 11030763"/>
              <a:gd name="connsiteY2" fmla="*/ 6636033 h 6652412"/>
              <a:gd name="connsiteX3" fmla="*/ 3212636 w 11030763"/>
              <a:gd name="connsiteY3" fmla="*/ 6652412 h 6652412"/>
              <a:gd name="connsiteX4" fmla="*/ 0 w 11030763"/>
              <a:gd name="connsiteY4" fmla="*/ 0 h 6652412"/>
              <a:gd name="connsiteX0" fmla="*/ 0 w 11046873"/>
              <a:gd name="connsiteY0" fmla="*/ 0 h 6652412"/>
              <a:gd name="connsiteX1" fmla="*/ 11030763 w 11046873"/>
              <a:gd name="connsiteY1" fmla="*/ 2996 h 6652412"/>
              <a:gd name="connsiteX2" fmla="*/ 11046873 w 11046873"/>
              <a:gd name="connsiteY2" fmla="*/ 6652412 h 6652412"/>
              <a:gd name="connsiteX3" fmla="*/ 3212636 w 11046873"/>
              <a:gd name="connsiteY3" fmla="*/ 6652412 h 6652412"/>
              <a:gd name="connsiteX4" fmla="*/ 0 w 11046873"/>
              <a:gd name="connsiteY4" fmla="*/ 0 h 6652412"/>
              <a:gd name="connsiteX0" fmla="*/ 0 w 11046873"/>
              <a:gd name="connsiteY0" fmla="*/ 0 h 6652412"/>
              <a:gd name="connsiteX1" fmla="*/ 11038819 w 11046873"/>
              <a:gd name="connsiteY1" fmla="*/ 11209 h 6652412"/>
              <a:gd name="connsiteX2" fmla="*/ 11046873 w 11046873"/>
              <a:gd name="connsiteY2" fmla="*/ 6652412 h 6652412"/>
              <a:gd name="connsiteX3" fmla="*/ 3212636 w 11046873"/>
              <a:gd name="connsiteY3" fmla="*/ 6652412 h 6652412"/>
              <a:gd name="connsiteX4" fmla="*/ 0 w 11046873"/>
              <a:gd name="connsiteY4" fmla="*/ 0 h 6652412"/>
              <a:gd name="connsiteX0" fmla="*/ 0 w 11046873"/>
              <a:gd name="connsiteY0" fmla="*/ 5217 h 6657629"/>
              <a:gd name="connsiteX1" fmla="*/ 11038819 w 11046873"/>
              <a:gd name="connsiteY1" fmla="*/ 0 h 6657629"/>
              <a:gd name="connsiteX2" fmla="*/ 11046873 w 11046873"/>
              <a:gd name="connsiteY2" fmla="*/ 6657629 h 6657629"/>
              <a:gd name="connsiteX3" fmla="*/ 3212636 w 11046873"/>
              <a:gd name="connsiteY3" fmla="*/ 6657629 h 6657629"/>
              <a:gd name="connsiteX4" fmla="*/ 0 w 11046873"/>
              <a:gd name="connsiteY4" fmla="*/ 5217 h 6657629"/>
              <a:gd name="connsiteX0" fmla="*/ 0 w 11047648"/>
              <a:gd name="connsiteY0" fmla="*/ 0 h 6652412"/>
              <a:gd name="connsiteX1" fmla="*/ 11046873 w 11047648"/>
              <a:gd name="connsiteY1" fmla="*/ 2995 h 6652412"/>
              <a:gd name="connsiteX2" fmla="*/ 11046873 w 11047648"/>
              <a:gd name="connsiteY2" fmla="*/ 6652412 h 6652412"/>
              <a:gd name="connsiteX3" fmla="*/ 3212636 w 11047648"/>
              <a:gd name="connsiteY3" fmla="*/ 6652412 h 6652412"/>
              <a:gd name="connsiteX4" fmla="*/ 0 w 11047648"/>
              <a:gd name="connsiteY4" fmla="*/ 0 h 665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648" h="6652412">
                <a:moveTo>
                  <a:pt x="0" y="0"/>
                </a:moveTo>
                <a:lnTo>
                  <a:pt x="11046873" y="2995"/>
                </a:lnTo>
                <a:cubicBezTo>
                  <a:pt x="11049558" y="2216729"/>
                  <a:pt x="11044188" y="4438678"/>
                  <a:pt x="11046873" y="6652412"/>
                </a:cubicBezTo>
                <a:lnTo>
                  <a:pt x="3212636" y="6652412"/>
                </a:lnTo>
                <a:lnTo>
                  <a:pt x="0" y="0"/>
                </a:lnTo>
                <a:close/>
              </a:path>
            </a:pathLst>
          </a:cu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itle 1"/>
          <p:cNvSpPr>
            <a:spLocks noGrp="1"/>
          </p:cNvSpPr>
          <p:nvPr>
            <p:ph type="title" hasCustomPrompt="1"/>
          </p:nvPr>
        </p:nvSpPr>
        <p:spPr>
          <a:xfrm>
            <a:off x="535625" y="1602684"/>
            <a:ext cx="6116133" cy="1593483"/>
          </a:xfrm>
        </p:spPr>
        <p:txBody>
          <a:bodyPr>
            <a:noAutofit/>
          </a:bodyPr>
          <a:lstStyle>
            <a:lvl1pPr>
              <a:defRPr sz="4800" b="1">
                <a:solidFill>
                  <a:schemeClr val="bg1"/>
                </a:solidFill>
              </a:defRPr>
            </a:lvl1pPr>
          </a:lstStyle>
          <a:p>
            <a:r>
              <a:rPr lang="en-US" dirty="0"/>
              <a:t>Click To Edit Master Title Style</a:t>
            </a:r>
          </a:p>
        </p:txBody>
      </p:sp>
      <p:sp>
        <p:nvSpPr>
          <p:cNvPr id="23" name="Text Placeholder 6"/>
          <p:cNvSpPr>
            <a:spLocks noGrp="1"/>
          </p:cNvSpPr>
          <p:nvPr>
            <p:ph type="body" sz="quarter" idx="13"/>
          </p:nvPr>
        </p:nvSpPr>
        <p:spPr>
          <a:xfrm>
            <a:off x="535625" y="4438141"/>
            <a:ext cx="5458837" cy="935421"/>
          </a:xfrm>
        </p:spPr>
        <p:txBody>
          <a:bodyPr>
            <a:normAutofit/>
          </a:bodyPr>
          <a:lstStyle>
            <a:lvl1pPr algn="l">
              <a:defRPr sz="2200">
                <a:solidFill>
                  <a:schemeClr val="bg1"/>
                </a:solidFill>
              </a:defRPr>
            </a:lvl1pPr>
          </a:lstStyle>
          <a:p>
            <a:pPr lvl="0"/>
            <a:r>
              <a:rPr lang="en-US"/>
              <a:t>Click to edit Master text styles</a:t>
            </a:r>
          </a:p>
        </p:txBody>
      </p:sp>
      <p:pic>
        <p:nvPicPr>
          <p:cNvPr id="24" name="Picture 23" descr="ODU_sig_REV-01.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35625" y="458545"/>
            <a:ext cx="1825083" cy="767281"/>
          </a:xfrm>
          <a:prstGeom prst="rect">
            <a:avLst/>
          </a:prstGeom>
        </p:spPr>
      </p:pic>
      <p:sp>
        <p:nvSpPr>
          <p:cNvPr id="25" name="Text Placeholder 6"/>
          <p:cNvSpPr>
            <a:spLocks noGrp="1"/>
          </p:cNvSpPr>
          <p:nvPr>
            <p:ph type="body" sz="quarter" idx="14"/>
          </p:nvPr>
        </p:nvSpPr>
        <p:spPr>
          <a:xfrm>
            <a:off x="535624" y="5459635"/>
            <a:ext cx="4300215" cy="430926"/>
          </a:xfrm>
        </p:spPr>
        <p:txBody>
          <a:bodyPr>
            <a:normAutofit/>
          </a:bodyPr>
          <a:lstStyle>
            <a:lvl1pPr algn="l">
              <a:defRPr sz="1600">
                <a:solidFill>
                  <a:schemeClr val="bg1"/>
                </a:solidFill>
              </a:defRPr>
            </a:lvl1pPr>
          </a:lstStyle>
          <a:p>
            <a:pPr lvl="0"/>
            <a:r>
              <a:rPr lang="en-US"/>
              <a:t>Click to edit Master text styles</a:t>
            </a: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Divider - Aqua">
    <p:spTree>
      <p:nvGrpSpPr>
        <p:cNvPr id="1" name=""/>
        <p:cNvGrpSpPr/>
        <p:nvPr/>
      </p:nvGrpSpPr>
      <p:grpSpPr>
        <a:xfrm>
          <a:off x="0" y="0"/>
          <a:ext cx="0" cy="0"/>
          <a:chOff x="0" y="0"/>
          <a:chExt cx="0" cy="0"/>
        </a:xfrm>
      </p:grpSpPr>
      <p:sp>
        <p:nvSpPr>
          <p:cNvPr id="19" name="Right Triangle 18"/>
          <p:cNvSpPr/>
          <p:nvPr userDrawn="1"/>
        </p:nvSpPr>
        <p:spPr>
          <a:xfrm flipH="1">
            <a:off x="8779932" y="12701"/>
            <a:ext cx="3412065" cy="6858000"/>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4"/>
          <p:cNvSpPr/>
          <p:nvPr userDrawn="1"/>
        </p:nvSpPr>
        <p:spPr>
          <a:xfrm>
            <a:off x="1909231" y="-8466"/>
            <a:ext cx="10299095" cy="6878711"/>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643" h="6644225">
                <a:moveTo>
                  <a:pt x="0" y="0"/>
                </a:moveTo>
                <a:lnTo>
                  <a:pt x="12204643" y="11186"/>
                </a:lnTo>
                <a:lnTo>
                  <a:pt x="12204643" y="6644223"/>
                </a:lnTo>
                <a:lnTo>
                  <a:pt x="11159981" y="6644225"/>
                </a:lnTo>
                <a:lnTo>
                  <a:pt x="0" y="0"/>
                </a:ln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title" hasCustomPrompt="1"/>
          </p:nvPr>
        </p:nvSpPr>
        <p:spPr>
          <a:xfrm>
            <a:off x="557561" y="3886200"/>
            <a:ext cx="6952372" cy="1403300"/>
          </a:xfrm>
        </p:spPr>
        <p:txBody>
          <a:bodyPr anchor="ctr">
            <a:normAutofit/>
          </a:bodyPr>
          <a:lstStyle>
            <a:lvl1pPr>
              <a:defRPr sz="4800">
                <a:solidFill>
                  <a:schemeClr val="tx1"/>
                </a:solidFill>
              </a:defRPr>
            </a:lvl1pPr>
          </a:lstStyle>
          <a:p>
            <a:r>
              <a:rPr lang="en-US" dirty="0"/>
              <a:t>Click To Edit Master Title Style</a:t>
            </a:r>
          </a:p>
        </p:txBody>
      </p:sp>
      <p:sp>
        <p:nvSpPr>
          <p:cNvPr id="3" name="Text Placeholder 2"/>
          <p:cNvSpPr>
            <a:spLocks noGrp="1"/>
          </p:cNvSpPr>
          <p:nvPr userDrawn="1">
            <p:ph type="body" idx="1" hasCustomPrompt="1"/>
          </p:nvPr>
        </p:nvSpPr>
        <p:spPr>
          <a:xfrm>
            <a:off x="557560" y="5393267"/>
            <a:ext cx="6960840" cy="986268"/>
          </a:xfrm>
        </p:spPr>
        <p:txBody>
          <a:bodyPr>
            <a:normAutofit/>
          </a:bodyPr>
          <a:lstStyle>
            <a:lvl1pPr marL="0" marR="0" indent="0" algn="l" defTabSz="914400" rtl="0" eaLnBrk="1" fontAlgn="auto" latinLnBrk="0" hangingPunct="1">
              <a:lnSpc>
                <a:spcPct val="90000"/>
              </a:lnSpc>
              <a:spcBef>
                <a:spcPts val="1000"/>
              </a:spcBef>
              <a:spcAft>
                <a:spcPts val="0"/>
              </a:spcAft>
              <a:buClr>
                <a:schemeClr val="accent1"/>
              </a:buClr>
              <a:buSzTx/>
              <a:buFont typeface="Wingdings" panose="05000000000000000000" pitchFamily="2" charset="2"/>
              <a:buNone/>
              <a:tabLst/>
              <a:defRPr sz="2000">
                <a:solidFill>
                  <a:srgbClr val="7F7F7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descr="Crown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13757" y="141271"/>
            <a:ext cx="434787" cy="340180"/>
          </a:xfrm>
          <a:prstGeom prst="rect">
            <a:avLst/>
          </a:prstGeom>
        </p:spPr>
      </p:pic>
    </p:spTree>
    <p:extLst>
      <p:ext uri="{BB962C8B-B14F-4D97-AF65-F5344CB8AC3E}">
        <p14:creationId xmlns:p14="http://schemas.microsoft.com/office/powerpoint/2010/main" val="472023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Divider - Green">
    <p:spTree>
      <p:nvGrpSpPr>
        <p:cNvPr id="1" name=""/>
        <p:cNvGrpSpPr/>
        <p:nvPr/>
      </p:nvGrpSpPr>
      <p:grpSpPr>
        <a:xfrm>
          <a:off x="0" y="0"/>
          <a:ext cx="0" cy="0"/>
          <a:chOff x="0" y="0"/>
          <a:chExt cx="0" cy="0"/>
        </a:xfrm>
      </p:grpSpPr>
      <p:sp>
        <p:nvSpPr>
          <p:cNvPr id="19" name="Right Triangle 18"/>
          <p:cNvSpPr/>
          <p:nvPr userDrawn="1"/>
        </p:nvSpPr>
        <p:spPr>
          <a:xfrm flipH="1">
            <a:off x="8779932" y="12701"/>
            <a:ext cx="3412065" cy="6858000"/>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4"/>
          <p:cNvSpPr/>
          <p:nvPr userDrawn="1"/>
        </p:nvSpPr>
        <p:spPr>
          <a:xfrm>
            <a:off x="1909231" y="-8466"/>
            <a:ext cx="10299095" cy="6878711"/>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643" h="6644225">
                <a:moveTo>
                  <a:pt x="0" y="0"/>
                </a:moveTo>
                <a:lnTo>
                  <a:pt x="12204643" y="11186"/>
                </a:lnTo>
                <a:lnTo>
                  <a:pt x="12204643" y="6644223"/>
                </a:lnTo>
                <a:lnTo>
                  <a:pt x="11159981" y="6644225"/>
                </a:lnTo>
                <a:lnTo>
                  <a:pt x="0" y="0"/>
                </a:lnTo>
                <a:close/>
              </a:path>
            </a:pathLst>
          </a:cu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title" hasCustomPrompt="1"/>
          </p:nvPr>
        </p:nvSpPr>
        <p:spPr>
          <a:xfrm>
            <a:off x="557561" y="3886200"/>
            <a:ext cx="6952372" cy="1403300"/>
          </a:xfrm>
        </p:spPr>
        <p:txBody>
          <a:bodyPr anchor="ctr">
            <a:normAutofit/>
          </a:bodyPr>
          <a:lstStyle>
            <a:lvl1pPr>
              <a:defRPr sz="4800">
                <a:solidFill>
                  <a:schemeClr val="tx1"/>
                </a:solidFill>
              </a:defRPr>
            </a:lvl1pPr>
          </a:lstStyle>
          <a:p>
            <a:r>
              <a:rPr lang="en-US" dirty="0"/>
              <a:t>Click To Edit Master Title Style</a:t>
            </a:r>
          </a:p>
        </p:txBody>
      </p:sp>
      <p:sp>
        <p:nvSpPr>
          <p:cNvPr id="3" name="Text Placeholder 2"/>
          <p:cNvSpPr>
            <a:spLocks noGrp="1"/>
          </p:cNvSpPr>
          <p:nvPr userDrawn="1">
            <p:ph type="body" idx="1" hasCustomPrompt="1"/>
          </p:nvPr>
        </p:nvSpPr>
        <p:spPr>
          <a:xfrm>
            <a:off x="557560" y="5393267"/>
            <a:ext cx="6960840" cy="986268"/>
          </a:xfrm>
        </p:spPr>
        <p:txBody>
          <a:bodyPr>
            <a:normAutofit/>
          </a:bodyPr>
          <a:lstStyle>
            <a:lvl1pPr marL="0" marR="0" indent="0" algn="l" defTabSz="914400" rtl="0" eaLnBrk="1" fontAlgn="auto" latinLnBrk="0" hangingPunct="1">
              <a:lnSpc>
                <a:spcPct val="90000"/>
              </a:lnSpc>
              <a:spcBef>
                <a:spcPts val="1000"/>
              </a:spcBef>
              <a:spcAft>
                <a:spcPts val="0"/>
              </a:spcAft>
              <a:buClr>
                <a:schemeClr val="accent1"/>
              </a:buClr>
              <a:buSzTx/>
              <a:buFont typeface="Wingdings" panose="05000000000000000000" pitchFamily="2" charset="2"/>
              <a:buNone/>
              <a:tabLst/>
              <a:defRPr sz="2000">
                <a:solidFill>
                  <a:srgbClr val="7F7F7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descr="Crown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13757" y="141271"/>
            <a:ext cx="434787" cy="340180"/>
          </a:xfrm>
          <a:prstGeom prst="rect">
            <a:avLst/>
          </a:prstGeom>
        </p:spPr>
      </p:pic>
    </p:spTree>
    <p:extLst>
      <p:ext uri="{BB962C8B-B14F-4D97-AF65-F5344CB8AC3E}">
        <p14:creationId xmlns:p14="http://schemas.microsoft.com/office/powerpoint/2010/main" val="3416871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Divider - Orange">
    <p:spTree>
      <p:nvGrpSpPr>
        <p:cNvPr id="1" name=""/>
        <p:cNvGrpSpPr/>
        <p:nvPr/>
      </p:nvGrpSpPr>
      <p:grpSpPr>
        <a:xfrm>
          <a:off x="0" y="0"/>
          <a:ext cx="0" cy="0"/>
          <a:chOff x="0" y="0"/>
          <a:chExt cx="0" cy="0"/>
        </a:xfrm>
      </p:grpSpPr>
      <p:sp>
        <p:nvSpPr>
          <p:cNvPr id="19" name="Right Triangle 18"/>
          <p:cNvSpPr/>
          <p:nvPr userDrawn="1"/>
        </p:nvSpPr>
        <p:spPr>
          <a:xfrm flipH="1">
            <a:off x="8779932" y="12701"/>
            <a:ext cx="3412065" cy="6858000"/>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4"/>
          <p:cNvSpPr/>
          <p:nvPr userDrawn="1"/>
        </p:nvSpPr>
        <p:spPr>
          <a:xfrm>
            <a:off x="1909231" y="-8466"/>
            <a:ext cx="10299095" cy="6878711"/>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643" h="6644225">
                <a:moveTo>
                  <a:pt x="0" y="0"/>
                </a:moveTo>
                <a:lnTo>
                  <a:pt x="12204643" y="11186"/>
                </a:lnTo>
                <a:lnTo>
                  <a:pt x="12204643" y="6644223"/>
                </a:lnTo>
                <a:lnTo>
                  <a:pt x="11159981" y="6644225"/>
                </a:lnTo>
                <a:lnTo>
                  <a:pt x="0" y="0"/>
                </a:lnTo>
                <a:close/>
              </a:path>
            </a:pathLst>
          </a:cu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title" hasCustomPrompt="1"/>
          </p:nvPr>
        </p:nvSpPr>
        <p:spPr>
          <a:xfrm>
            <a:off x="557561" y="3886200"/>
            <a:ext cx="6952372" cy="1403300"/>
          </a:xfrm>
        </p:spPr>
        <p:txBody>
          <a:bodyPr anchor="ctr">
            <a:normAutofit/>
          </a:bodyPr>
          <a:lstStyle>
            <a:lvl1pPr>
              <a:defRPr sz="4800">
                <a:solidFill>
                  <a:schemeClr val="tx1"/>
                </a:solidFill>
              </a:defRPr>
            </a:lvl1pPr>
          </a:lstStyle>
          <a:p>
            <a:r>
              <a:rPr lang="en-US" dirty="0"/>
              <a:t>Click To Edit Master Title Style</a:t>
            </a:r>
          </a:p>
        </p:txBody>
      </p:sp>
      <p:sp>
        <p:nvSpPr>
          <p:cNvPr id="3" name="Text Placeholder 2"/>
          <p:cNvSpPr>
            <a:spLocks noGrp="1"/>
          </p:cNvSpPr>
          <p:nvPr userDrawn="1">
            <p:ph type="body" idx="1" hasCustomPrompt="1"/>
          </p:nvPr>
        </p:nvSpPr>
        <p:spPr>
          <a:xfrm>
            <a:off x="557560" y="5393267"/>
            <a:ext cx="6960840" cy="986268"/>
          </a:xfrm>
        </p:spPr>
        <p:txBody>
          <a:bodyPr>
            <a:normAutofit/>
          </a:bodyPr>
          <a:lstStyle>
            <a:lvl1pPr marL="0" marR="0" indent="0" algn="l" defTabSz="914400" rtl="0" eaLnBrk="1" fontAlgn="auto" latinLnBrk="0" hangingPunct="1">
              <a:lnSpc>
                <a:spcPct val="90000"/>
              </a:lnSpc>
              <a:spcBef>
                <a:spcPts val="1000"/>
              </a:spcBef>
              <a:spcAft>
                <a:spcPts val="0"/>
              </a:spcAft>
              <a:buClr>
                <a:schemeClr val="accent1"/>
              </a:buClr>
              <a:buSzTx/>
              <a:buFont typeface="Wingdings" panose="05000000000000000000" pitchFamily="2" charset="2"/>
              <a:buNone/>
              <a:tabLst/>
              <a:defRPr sz="2000">
                <a:solidFill>
                  <a:srgbClr val="7F7F7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descr="Crown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13757" y="141271"/>
            <a:ext cx="434787" cy="340180"/>
          </a:xfrm>
          <a:prstGeom prst="rect">
            <a:avLst/>
          </a:prstGeom>
        </p:spPr>
      </p:pic>
    </p:spTree>
    <p:extLst>
      <p:ext uri="{BB962C8B-B14F-4D97-AF65-F5344CB8AC3E}">
        <p14:creationId xmlns:p14="http://schemas.microsoft.com/office/powerpoint/2010/main" val="3398218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Divider - Purple">
    <p:spTree>
      <p:nvGrpSpPr>
        <p:cNvPr id="1" name=""/>
        <p:cNvGrpSpPr/>
        <p:nvPr/>
      </p:nvGrpSpPr>
      <p:grpSpPr>
        <a:xfrm>
          <a:off x="0" y="0"/>
          <a:ext cx="0" cy="0"/>
          <a:chOff x="0" y="0"/>
          <a:chExt cx="0" cy="0"/>
        </a:xfrm>
      </p:grpSpPr>
      <p:sp>
        <p:nvSpPr>
          <p:cNvPr id="19" name="Right Triangle 18"/>
          <p:cNvSpPr/>
          <p:nvPr userDrawn="1"/>
        </p:nvSpPr>
        <p:spPr>
          <a:xfrm flipH="1">
            <a:off x="8779932" y="12701"/>
            <a:ext cx="3412065" cy="6858000"/>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4"/>
          <p:cNvSpPr/>
          <p:nvPr userDrawn="1"/>
        </p:nvSpPr>
        <p:spPr>
          <a:xfrm>
            <a:off x="1909231" y="-8466"/>
            <a:ext cx="10299095" cy="6878711"/>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4643" h="6644225">
                <a:moveTo>
                  <a:pt x="0" y="0"/>
                </a:moveTo>
                <a:lnTo>
                  <a:pt x="12204643" y="11186"/>
                </a:lnTo>
                <a:lnTo>
                  <a:pt x="12204643" y="6644223"/>
                </a:lnTo>
                <a:lnTo>
                  <a:pt x="11159981" y="6644225"/>
                </a:lnTo>
                <a:lnTo>
                  <a:pt x="0" y="0"/>
                </a:lnTo>
                <a:close/>
              </a:path>
            </a:pathLst>
          </a:cu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title" hasCustomPrompt="1"/>
          </p:nvPr>
        </p:nvSpPr>
        <p:spPr>
          <a:xfrm>
            <a:off x="557561" y="3886200"/>
            <a:ext cx="6952372" cy="1403300"/>
          </a:xfrm>
        </p:spPr>
        <p:txBody>
          <a:bodyPr anchor="ctr">
            <a:normAutofit/>
          </a:bodyPr>
          <a:lstStyle>
            <a:lvl1pPr>
              <a:defRPr sz="4800">
                <a:solidFill>
                  <a:schemeClr val="tx1"/>
                </a:solidFill>
              </a:defRPr>
            </a:lvl1pPr>
          </a:lstStyle>
          <a:p>
            <a:r>
              <a:rPr lang="en-US" dirty="0"/>
              <a:t>Click To Edit Master Title Style</a:t>
            </a:r>
          </a:p>
        </p:txBody>
      </p:sp>
      <p:sp>
        <p:nvSpPr>
          <p:cNvPr id="3" name="Text Placeholder 2"/>
          <p:cNvSpPr>
            <a:spLocks noGrp="1"/>
          </p:cNvSpPr>
          <p:nvPr userDrawn="1">
            <p:ph type="body" idx="1" hasCustomPrompt="1"/>
          </p:nvPr>
        </p:nvSpPr>
        <p:spPr>
          <a:xfrm>
            <a:off x="557560" y="5393267"/>
            <a:ext cx="6960840" cy="986268"/>
          </a:xfrm>
        </p:spPr>
        <p:txBody>
          <a:bodyPr>
            <a:normAutofit/>
          </a:bodyPr>
          <a:lstStyle>
            <a:lvl1pPr marL="0" marR="0" indent="0" algn="l" defTabSz="914400" rtl="0" eaLnBrk="1" fontAlgn="auto" latinLnBrk="0" hangingPunct="1">
              <a:lnSpc>
                <a:spcPct val="90000"/>
              </a:lnSpc>
              <a:spcBef>
                <a:spcPts val="1000"/>
              </a:spcBef>
              <a:spcAft>
                <a:spcPts val="0"/>
              </a:spcAft>
              <a:buClr>
                <a:schemeClr val="accent1"/>
              </a:buClr>
              <a:buSzTx/>
              <a:buFont typeface="Wingdings" panose="05000000000000000000" pitchFamily="2" charset="2"/>
              <a:buNone/>
              <a:tabLst/>
              <a:defRPr sz="2000">
                <a:solidFill>
                  <a:srgbClr val="7F7F7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descr="Crown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13757" y="141271"/>
            <a:ext cx="434787" cy="340180"/>
          </a:xfrm>
          <a:prstGeom prst="rect">
            <a:avLst/>
          </a:prstGeom>
        </p:spPr>
      </p:pic>
    </p:spTree>
    <p:extLst>
      <p:ext uri="{BB962C8B-B14F-4D97-AF65-F5344CB8AC3E}">
        <p14:creationId xmlns:p14="http://schemas.microsoft.com/office/powerpoint/2010/main" val="4072929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Divider, Photo - Blue">
    <p:spTree>
      <p:nvGrpSpPr>
        <p:cNvPr id="1" name=""/>
        <p:cNvGrpSpPr/>
        <p:nvPr/>
      </p:nvGrpSpPr>
      <p:grpSpPr>
        <a:xfrm>
          <a:off x="0" y="0"/>
          <a:ext cx="0" cy="0"/>
          <a:chOff x="0" y="0"/>
          <a:chExt cx="0" cy="0"/>
        </a:xfrm>
      </p:grpSpPr>
      <p:sp>
        <p:nvSpPr>
          <p:cNvPr id="4" name="Right Triangle 3"/>
          <p:cNvSpPr/>
          <p:nvPr userDrawn="1"/>
        </p:nvSpPr>
        <p:spPr>
          <a:xfrm flipH="1">
            <a:off x="10270066" y="10161"/>
            <a:ext cx="1921930" cy="6858000"/>
          </a:xfrm>
          <a:prstGeom prst="r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8094133" y="-17221"/>
            <a:ext cx="4121813" cy="6878322"/>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 name="connsiteX0" fmla="*/ 0 w 12265108"/>
              <a:gd name="connsiteY0" fmla="*/ 8468 h 6652693"/>
              <a:gd name="connsiteX1" fmla="*/ 12265108 w 12265108"/>
              <a:gd name="connsiteY1" fmla="*/ 0 h 6652693"/>
              <a:gd name="connsiteX2" fmla="*/ 12204643 w 12265108"/>
              <a:gd name="connsiteY2" fmla="*/ 6652691 h 6652693"/>
              <a:gd name="connsiteX3" fmla="*/ 11159981 w 12265108"/>
              <a:gd name="connsiteY3" fmla="*/ 6652693 h 6652693"/>
              <a:gd name="connsiteX4" fmla="*/ 0 w 12265108"/>
              <a:gd name="connsiteY4" fmla="*/ 8468 h 6652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5108" h="6652693">
                <a:moveTo>
                  <a:pt x="0" y="8468"/>
                </a:moveTo>
                <a:lnTo>
                  <a:pt x="12265108" y="0"/>
                </a:lnTo>
                <a:lnTo>
                  <a:pt x="12204643" y="6652691"/>
                </a:lnTo>
                <a:lnTo>
                  <a:pt x="11159981" y="6652693"/>
                </a:lnTo>
                <a:lnTo>
                  <a:pt x="0" y="8468"/>
                </a:lnTo>
                <a:close/>
              </a:path>
            </a:pathLst>
          </a:cu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p:ph type="title" hasCustomPrompt="1"/>
          </p:nvPr>
        </p:nvSpPr>
        <p:spPr>
          <a:xfrm>
            <a:off x="557561" y="3886200"/>
            <a:ext cx="6952372" cy="1403300"/>
          </a:xfrm>
        </p:spPr>
        <p:txBody>
          <a:bodyPr anchor="ctr">
            <a:normAutofit/>
          </a:bodyPr>
          <a:lstStyle>
            <a:lvl1pPr>
              <a:defRPr sz="4800">
                <a:solidFill>
                  <a:schemeClr val="tx1"/>
                </a:solidFill>
              </a:defRPr>
            </a:lvl1pPr>
          </a:lstStyle>
          <a:p>
            <a:r>
              <a:rPr lang="en-US" dirty="0"/>
              <a:t>Click To Edit Master Title Style</a:t>
            </a:r>
          </a:p>
        </p:txBody>
      </p:sp>
      <p:sp>
        <p:nvSpPr>
          <p:cNvPr id="7" name="Text Placeholder 2"/>
          <p:cNvSpPr>
            <a:spLocks noGrp="1"/>
          </p:cNvSpPr>
          <p:nvPr>
            <p:ph type="body" idx="1"/>
          </p:nvPr>
        </p:nvSpPr>
        <p:spPr>
          <a:xfrm>
            <a:off x="557560" y="5393267"/>
            <a:ext cx="6960840" cy="986268"/>
          </a:xfrm>
        </p:spPr>
        <p:txBody>
          <a:bodyPr>
            <a:normAutofit/>
          </a:bodyPr>
          <a:lstStyle>
            <a:lvl1pPr marL="0" indent="0">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icture Placeholder 9"/>
          <p:cNvSpPr>
            <a:spLocks noGrp="1"/>
          </p:cNvSpPr>
          <p:nvPr>
            <p:ph type="pic" sz="quarter" idx="10"/>
          </p:nvPr>
        </p:nvSpPr>
        <p:spPr>
          <a:xfrm>
            <a:off x="550863" y="355600"/>
            <a:ext cx="6959600" cy="3268663"/>
          </a:xfrm>
        </p:spPr>
        <p:txBody>
          <a:bodyPr/>
          <a:lstStyle/>
          <a:p>
            <a:r>
              <a:rPr lang="en-US"/>
              <a:t>Click icon to add picture</a:t>
            </a:r>
          </a:p>
        </p:txBody>
      </p:sp>
      <p:pic>
        <p:nvPicPr>
          <p:cNvPr id="9" name="Picture 8" descr="Crown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13757" y="141271"/>
            <a:ext cx="434787" cy="340180"/>
          </a:xfrm>
          <a:prstGeom prst="rect">
            <a:avLst/>
          </a:prstGeom>
        </p:spPr>
      </p:pic>
    </p:spTree>
    <p:extLst>
      <p:ext uri="{BB962C8B-B14F-4D97-AF65-F5344CB8AC3E}">
        <p14:creationId xmlns:p14="http://schemas.microsoft.com/office/powerpoint/2010/main" val="4076240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Divider, Photo - Light Blue">
    <p:spTree>
      <p:nvGrpSpPr>
        <p:cNvPr id="1" name=""/>
        <p:cNvGrpSpPr/>
        <p:nvPr/>
      </p:nvGrpSpPr>
      <p:grpSpPr>
        <a:xfrm>
          <a:off x="0" y="0"/>
          <a:ext cx="0" cy="0"/>
          <a:chOff x="0" y="0"/>
          <a:chExt cx="0" cy="0"/>
        </a:xfrm>
      </p:grpSpPr>
      <p:sp>
        <p:nvSpPr>
          <p:cNvPr id="4" name="Right Triangle 3"/>
          <p:cNvSpPr/>
          <p:nvPr userDrawn="1"/>
        </p:nvSpPr>
        <p:spPr>
          <a:xfrm flipH="1">
            <a:off x="10270066" y="10161"/>
            <a:ext cx="1921930" cy="6858000"/>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8094133" y="-17221"/>
            <a:ext cx="4121813" cy="6878322"/>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 name="connsiteX0" fmla="*/ 0 w 12265108"/>
              <a:gd name="connsiteY0" fmla="*/ 8468 h 6652693"/>
              <a:gd name="connsiteX1" fmla="*/ 12265108 w 12265108"/>
              <a:gd name="connsiteY1" fmla="*/ 0 h 6652693"/>
              <a:gd name="connsiteX2" fmla="*/ 12204643 w 12265108"/>
              <a:gd name="connsiteY2" fmla="*/ 6652691 h 6652693"/>
              <a:gd name="connsiteX3" fmla="*/ 11159981 w 12265108"/>
              <a:gd name="connsiteY3" fmla="*/ 6652693 h 6652693"/>
              <a:gd name="connsiteX4" fmla="*/ 0 w 12265108"/>
              <a:gd name="connsiteY4" fmla="*/ 8468 h 6652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5108" h="6652693">
                <a:moveTo>
                  <a:pt x="0" y="8468"/>
                </a:moveTo>
                <a:lnTo>
                  <a:pt x="12265108" y="0"/>
                </a:lnTo>
                <a:lnTo>
                  <a:pt x="12204643" y="6652691"/>
                </a:lnTo>
                <a:lnTo>
                  <a:pt x="11159981" y="6652693"/>
                </a:lnTo>
                <a:lnTo>
                  <a:pt x="0" y="8468"/>
                </a:ln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p:ph type="title" hasCustomPrompt="1"/>
          </p:nvPr>
        </p:nvSpPr>
        <p:spPr>
          <a:xfrm>
            <a:off x="557561" y="3886200"/>
            <a:ext cx="6952372" cy="1403300"/>
          </a:xfrm>
        </p:spPr>
        <p:txBody>
          <a:bodyPr anchor="ctr">
            <a:normAutofit/>
          </a:bodyPr>
          <a:lstStyle>
            <a:lvl1pPr>
              <a:defRPr sz="4800">
                <a:solidFill>
                  <a:schemeClr val="tx1"/>
                </a:solidFill>
              </a:defRPr>
            </a:lvl1pPr>
          </a:lstStyle>
          <a:p>
            <a:r>
              <a:rPr lang="en-US" dirty="0"/>
              <a:t>Click To Edit Master Title Style</a:t>
            </a:r>
          </a:p>
        </p:txBody>
      </p:sp>
      <p:sp>
        <p:nvSpPr>
          <p:cNvPr id="7" name="Text Placeholder 2"/>
          <p:cNvSpPr>
            <a:spLocks noGrp="1"/>
          </p:cNvSpPr>
          <p:nvPr>
            <p:ph type="body" idx="1"/>
          </p:nvPr>
        </p:nvSpPr>
        <p:spPr>
          <a:xfrm>
            <a:off x="557560" y="5393267"/>
            <a:ext cx="6960840" cy="986268"/>
          </a:xfrm>
        </p:spPr>
        <p:txBody>
          <a:bodyPr>
            <a:normAutofit/>
          </a:bodyPr>
          <a:lstStyle>
            <a:lvl1pPr marL="0" indent="0">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icture Placeholder 9"/>
          <p:cNvSpPr>
            <a:spLocks noGrp="1"/>
          </p:cNvSpPr>
          <p:nvPr>
            <p:ph type="pic" sz="quarter" idx="10"/>
          </p:nvPr>
        </p:nvSpPr>
        <p:spPr>
          <a:xfrm>
            <a:off x="550863" y="355600"/>
            <a:ext cx="6959600" cy="3268663"/>
          </a:xfrm>
        </p:spPr>
        <p:txBody>
          <a:bodyPr/>
          <a:lstStyle/>
          <a:p>
            <a:r>
              <a:rPr lang="en-US"/>
              <a:t>Click icon to add picture</a:t>
            </a:r>
          </a:p>
        </p:txBody>
      </p:sp>
      <p:pic>
        <p:nvPicPr>
          <p:cNvPr id="9" name="Picture 8" descr="Crown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13757" y="141271"/>
            <a:ext cx="434787" cy="340180"/>
          </a:xfrm>
          <a:prstGeom prst="rect">
            <a:avLst/>
          </a:prstGeom>
        </p:spPr>
      </p:pic>
    </p:spTree>
    <p:extLst>
      <p:ext uri="{BB962C8B-B14F-4D97-AF65-F5344CB8AC3E}">
        <p14:creationId xmlns:p14="http://schemas.microsoft.com/office/powerpoint/2010/main" val="2338530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Divider, Photo - Aqua">
    <p:spTree>
      <p:nvGrpSpPr>
        <p:cNvPr id="1" name=""/>
        <p:cNvGrpSpPr/>
        <p:nvPr/>
      </p:nvGrpSpPr>
      <p:grpSpPr>
        <a:xfrm>
          <a:off x="0" y="0"/>
          <a:ext cx="0" cy="0"/>
          <a:chOff x="0" y="0"/>
          <a:chExt cx="0" cy="0"/>
        </a:xfrm>
      </p:grpSpPr>
      <p:sp>
        <p:nvSpPr>
          <p:cNvPr id="4" name="Right Triangle 3"/>
          <p:cNvSpPr/>
          <p:nvPr userDrawn="1"/>
        </p:nvSpPr>
        <p:spPr>
          <a:xfrm flipH="1">
            <a:off x="10270066" y="10161"/>
            <a:ext cx="1921930" cy="6858000"/>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8094133" y="-17221"/>
            <a:ext cx="4121813" cy="6878322"/>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 name="connsiteX0" fmla="*/ 0 w 12265108"/>
              <a:gd name="connsiteY0" fmla="*/ 8468 h 6652693"/>
              <a:gd name="connsiteX1" fmla="*/ 12265108 w 12265108"/>
              <a:gd name="connsiteY1" fmla="*/ 0 h 6652693"/>
              <a:gd name="connsiteX2" fmla="*/ 12204643 w 12265108"/>
              <a:gd name="connsiteY2" fmla="*/ 6652691 h 6652693"/>
              <a:gd name="connsiteX3" fmla="*/ 11159981 w 12265108"/>
              <a:gd name="connsiteY3" fmla="*/ 6652693 h 6652693"/>
              <a:gd name="connsiteX4" fmla="*/ 0 w 12265108"/>
              <a:gd name="connsiteY4" fmla="*/ 8468 h 6652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5108" h="6652693">
                <a:moveTo>
                  <a:pt x="0" y="8468"/>
                </a:moveTo>
                <a:lnTo>
                  <a:pt x="12265108" y="0"/>
                </a:lnTo>
                <a:lnTo>
                  <a:pt x="12204643" y="6652691"/>
                </a:lnTo>
                <a:lnTo>
                  <a:pt x="11159981" y="6652693"/>
                </a:lnTo>
                <a:lnTo>
                  <a:pt x="0" y="8468"/>
                </a:ln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p:ph type="title" hasCustomPrompt="1"/>
          </p:nvPr>
        </p:nvSpPr>
        <p:spPr>
          <a:xfrm>
            <a:off x="557561" y="3886200"/>
            <a:ext cx="6952372" cy="1403300"/>
          </a:xfrm>
        </p:spPr>
        <p:txBody>
          <a:bodyPr anchor="ctr">
            <a:normAutofit/>
          </a:bodyPr>
          <a:lstStyle>
            <a:lvl1pPr>
              <a:defRPr sz="4800">
                <a:solidFill>
                  <a:schemeClr val="tx1"/>
                </a:solidFill>
              </a:defRPr>
            </a:lvl1pPr>
          </a:lstStyle>
          <a:p>
            <a:r>
              <a:rPr lang="en-US" dirty="0"/>
              <a:t>Click To Edit Master Title Style</a:t>
            </a:r>
          </a:p>
        </p:txBody>
      </p:sp>
      <p:sp>
        <p:nvSpPr>
          <p:cNvPr id="7" name="Text Placeholder 2"/>
          <p:cNvSpPr>
            <a:spLocks noGrp="1"/>
          </p:cNvSpPr>
          <p:nvPr>
            <p:ph type="body" idx="1"/>
          </p:nvPr>
        </p:nvSpPr>
        <p:spPr>
          <a:xfrm>
            <a:off x="557560" y="5393267"/>
            <a:ext cx="6960840" cy="986268"/>
          </a:xfrm>
        </p:spPr>
        <p:txBody>
          <a:bodyPr>
            <a:normAutofit/>
          </a:bodyPr>
          <a:lstStyle>
            <a:lvl1pPr marL="0" indent="0">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icture Placeholder 9"/>
          <p:cNvSpPr>
            <a:spLocks noGrp="1"/>
          </p:cNvSpPr>
          <p:nvPr>
            <p:ph type="pic" sz="quarter" idx="10"/>
          </p:nvPr>
        </p:nvSpPr>
        <p:spPr>
          <a:xfrm>
            <a:off x="550863" y="355600"/>
            <a:ext cx="6959600" cy="3268663"/>
          </a:xfrm>
        </p:spPr>
        <p:txBody>
          <a:bodyPr/>
          <a:lstStyle/>
          <a:p>
            <a:r>
              <a:rPr lang="en-US"/>
              <a:t>Click icon to add picture</a:t>
            </a:r>
          </a:p>
        </p:txBody>
      </p:sp>
      <p:pic>
        <p:nvPicPr>
          <p:cNvPr id="9" name="Picture 8" descr="Crown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13757" y="141271"/>
            <a:ext cx="434787" cy="340180"/>
          </a:xfrm>
          <a:prstGeom prst="rect">
            <a:avLst/>
          </a:prstGeom>
        </p:spPr>
      </p:pic>
    </p:spTree>
    <p:extLst>
      <p:ext uri="{BB962C8B-B14F-4D97-AF65-F5344CB8AC3E}">
        <p14:creationId xmlns:p14="http://schemas.microsoft.com/office/powerpoint/2010/main" val="1858671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Divider, Photo - Green">
    <p:spTree>
      <p:nvGrpSpPr>
        <p:cNvPr id="1" name=""/>
        <p:cNvGrpSpPr/>
        <p:nvPr/>
      </p:nvGrpSpPr>
      <p:grpSpPr>
        <a:xfrm>
          <a:off x="0" y="0"/>
          <a:ext cx="0" cy="0"/>
          <a:chOff x="0" y="0"/>
          <a:chExt cx="0" cy="0"/>
        </a:xfrm>
      </p:grpSpPr>
      <p:sp>
        <p:nvSpPr>
          <p:cNvPr id="4" name="Right Triangle 3"/>
          <p:cNvSpPr/>
          <p:nvPr userDrawn="1"/>
        </p:nvSpPr>
        <p:spPr>
          <a:xfrm flipH="1">
            <a:off x="10270066" y="10161"/>
            <a:ext cx="1921930" cy="6858000"/>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8094133" y="-17221"/>
            <a:ext cx="4121813" cy="6878322"/>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 name="connsiteX0" fmla="*/ 0 w 12265108"/>
              <a:gd name="connsiteY0" fmla="*/ 8468 h 6652693"/>
              <a:gd name="connsiteX1" fmla="*/ 12265108 w 12265108"/>
              <a:gd name="connsiteY1" fmla="*/ 0 h 6652693"/>
              <a:gd name="connsiteX2" fmla="*/ 12204643 w 12265108"/>
              <a:gd name="connsiteY2" fmla="*/ 6652691 h 6652693"/>
              <a:gd name="connsiteX3" fmla="*/ 11159981 w 12265108"/>
              <a:gd name="connsiteY3" fmla="*/ 6652693 h 6652693"/>
              <a:gd name="connsiteX4" fmla="*/ 0 w 12265108"/>
              <a:gd name="connsiteY4" fmla="*/ 8468 h 6652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5108" h="6652693">
                <a:moveTo>
                  <a:pt x="0" y="8468"/>
                </a:moveTo>
                <a:lnTo>
                  <a:pt x="12265108" y="0"/>
                </a:lnTo>
                <a:lnTo>
                  <a:pt x="12204643" y="6652691"/>
                </a:lnTo>
                <a:lnTo>
                  <a:pt x="11159981" y="6652693"/>
                </a:lnTo>
                <a:lnTo>
                  <a:pt x="0" y="8468"/>
                </a:lnTo>
                <a:close/>
              </a:path>
            </a:pathLst>
          </a:cu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p:ph type="title" hasCustomPrompt="1"/>
          </p:nvPr>
        </p:nvSpPr>
        <p:spPr>
          <a:xfrm>
            <a:off x="557561" y="3886200"/>
            <a:ext cx="6952372" cy="1403300"/>
          </a:xfrm>
        </p:spPr>
        <p:txBody>
          <a:bodyPr anchor="ctr">
            <a:normAutofit/>
          </a:bodyPr>
          <a:lstStyle>
            <a:lvl1pPr>
              <a:defRPr sz="4800">
                <a:solidFill>
                  <a:schemeClr val="tx1"/>
                </a:solidFill>
              </a:defRPr>
            </a:lvl1pPr>
          </a:lstStyle>
          <a:p>
            <a:r>
              <a:rPr lang="en-US" dirty="0"/>
              <a:t>Click To Edit Master Title Style</a:t>
            </a:r>
          </a:p>
        </p:txBody>
      </p:sp>
      <p:sp>
        <p:nvSpPr>
          <p:cNvPr id="7" name="Text Placeholder 2"/>
          <p:cNvSpPr>
            <a:spLocks noGrp="1"/>
          </p:cNvSpPr>
          <p:nvPr>
            <p:ph type="body" idx="1"/>
          </p:nvPr>
        </p:nvSpPr>
        <p:spPr>
          <a:xfrm>
            <a:off x="557560" y="5393267"/>
            <a:ext cx="6960840" cy="986268"/>
          </a:xfrm>
        </p:spPr>
        <p:txBody>
          <a:bodyPr>
            <a:normAutofit/>
          </a:bodyPr>
          <a:lstStyle>
            <a:lvl1pPr marL="0" indent="0">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icture Placeholder 9"/>
          <p:cNvSpPr>
            <a:spLocks noGrp="1"/>
          </p:cNvSpPr>
          <p:nvPr>
            <p:ph type="pic" sz="quarter" idx="10"/>
          </p:nvPr>
        </p:nvSpPr>
        <p:spPr>
          <a:xfrm>
            <a:off x="550863" y="355600"/>
            <a:ext cx="6959600" cy="3268663"/>
          </a:xfrm>
        </p:spPr>
        <p:txBody>
          <a:bodyPr/>
          <a:lstStyle/>
          <a:p>
            <a:r>
              <a:rPr lang="en-US"/>
              <a:t>Click icon to add picture</a:t>
            </a:r>
          </a:p>
        </p:txBody>
      </p:sp>
      <p:pic>
        <p:nvPicPr>
          <p:cNvPr id="9" name="Picture 8" descr="Crown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13757" y="141271"/>
            <a:ext cx="434787" cy="340180"/>
          </a:xfrm>
          <a:prstGeom prst="rect">
            <a:avLst/>
          </a:prstGeom>
        </p:spPr>
      </p:pic>
    </p:spTree>
    <p:extLst>
      <p:ext uri="{BB962C8B-B14F-4D97-AF65-F5344CB8AC3E}">
        <p14:creationId xmlns:p14="http://schemas.microsoft.com/office/powerpoint/2010/main" val="11938321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Divider, Photo - Orange">
    <p:spTree>
      <p:nvGrpSpPr>
        <p:cNvPr id="1" name=""/>
        <p:cNvGrpSpPr/>
        <p:nvPr/>
      </p:nvGrpSpPr>
      <p:grpSpPr>
        <a:xfrm>
          <a:off x="0" y="0"/>
          <a:ext cx="0" cy="0"/>
          <a:chOff x="0" y="0"/>
          <a:chExt cx="0" cy="0"/>
        </a:xfrm>
      </p:grpSpPr>
      <p:sp>
        <p:nvSpPr>
          <p:cNvPr id="4" name="Right Triangle 3"/>
          <p:cNvSpPr/>
          <p:nvPr userDrawn="1"/>
        </p:nvSpPr>
        <p:spPr>
          <a:xfrm flipH="1">
            <a:off x="10270066" y="10161"/>
            <a:ext cx="1921930" cy="6858000"/>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8094133" y="-17221"/>
            <a:ext cx="4121813" cy="6878322"/>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 name="connsiteX0" fmla="*/ 0 w 12265108"/>
              <a:gd name="connsiteY0" fmla="*/ 8468 h 6652693"/>
              <a:gd name="connsiteX1" fmla="*/ 12265108 w 12265108"/>
              <a:gd name="connsiteY1" fmla="*/ 0 h 6652693"/>
              <a:gd name="connsiteX2" fmla="*/ 12204643 w 12265108"/>
              <a:gd name="connsiteY2" fmla="*/ 6652691 h 6652693"/>
              <a:gd name="connsiteX3" fmla="*/ 11159981 w 12265108"/>
              <a:gd name="connsiteY3" fmla="*/ 6652693 h 6652693"/>
              <a:gd name="connsiteX4" fmla="*/ 0 w 12265108"/>
              <a:gd name="connsiteY4" fmla="*/ 8468 h 6652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5108" h="6652693">
                <a:moveTo>
                  <a:pt x="0" y="8468"/>
                </a:moveTo>
                <a:lnTo>
                  <a:pt x="12265108" y="0"/>
                </a:lnTo>
                <a:lnTo>
                  <a:pt x="12204643" y="6652691"/>
                </a:lnTo>
                <a:lnTo>
                  <a:pt x="11159981" y="6652693"/>
                </a:lnTo>
                <a:lnTo>
                  <a:pt x="0" y="8468"/>
                </a:lnTo>
                <a:close/>
              </a:path>
            </a:pathLst>
          </a:cu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p:ph type="title" hasCustomPrompt="1"/>
          </p:nvPr>
        </p:nvSpPr>
        <p:spPr>
          <a:xfrm>
            <a:off x="557561" y="3886200"/>
            <a:ext cx="6952372" cy="1403300"/>
          </a:xfrm>
        </p:spPr>
        <p:txBody>
          <a:bodyPr anchor="ctr">
            <a:normAutofit/>
          </a:bodyPr>
          <a:lstStyle>
            <a:lvl1pPr>
              <a:defRPr sz="4800">
                <a:solidFill>
                  <a:schemeClr val="tx1"/>
                </a:solidFill>
              </a:defRPr>
            </a:lvl1pPr>
          </a:lstStyle>
          <a:p>
            <a:r>
              <a:rPr lang="en-US" dirty="0"/>
              <a:t>Click To Edit Master Title Style</a:t>
            </a:r>
          </a:p>
        </p:txBody>
      </p:sp>
      <p:sp>
        <p:nvSpPr>
          <p:cNvPr id="7" name="Text Placeholder 2"/>
          <p:cNvSpPr>
            <a:spLocks noGrp="1"/>
          </p:cNvSpPr>
          <p:nvPr>
            <p:ph type="body" idx="1"/>
          </p:nvPr>
        </p:nvSpPr>
        <p:spPr>
          <a:xfrm>
            <a:off x="557560" y="5393267"/>
            <a:ext cx="6960840" cy="986268"/>
          </a:xfrm>
        </p:spPr>
        <p:txBody>
          <a:bodyPr>
            <a:normAutofit/>
          </a:bodyPr>
          <a:lstStyle>
            <a:lvl1pPr marL="0" indent="0">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icture Placeholder 9"/>
          <p:cNvSpPr>
            <a:spLocks noGrp="1"/>
          </p:cNvSpPr>
          <p:nvPr>
            <p:ph type="pic" sz="quarter" idx="10"/>
          </p:nvPr>
        </p:nvSpPr>
        <p:spPr>
          <a:xfrm>
            <a:off x="550863" y="355600"/>
            <a:ext cx="6959600" cy="3268663"/>
          </a:xfrm>
        </p:spPr>
        <p:txBody>
          <a:bodyPr/>
          <a:lstStyle/>
          <a:p>
            <a:r>
              <a:rPr lang="en-US"/>
              <a:t>Click icon to add picture</a:t>
            </a:r>
          </a:p>
        </p:txBody>
      </p:sp>
      <p:pic>
        <p:nvPicPr>
          <p:cNvPr id="9" name="Picture 8" descr="Crown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13757" y="141271"/>
            <a:ext cx="434787" cy="340180"/>
          </a:xfrm>
          <a:prstGeom prst="rect">
            <a:avLst/>
          </a:prstGeom>
        </p:spPr>
      </p:pic>
    </p:spTree>
    <p:extLst>
      <p:ext uri="{BB962C8B-B14F-4D97-AF65-F5344CB8AC3E}">
        <p14:creationId xmlns:p14="http://schemas.microsoft.com/office/powerpoint/2010/main" val="1905026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Divider, Photo - Purple">
    <p:spTree>
      <p:nvGrpSpPr>
        <p:cNvPr id="1" name=""/>
        <p:cNvGrpSpPr/>
        <p:nvPr/>
      </p:nvGrpSpPr>
      <p:grpSpPr>
        <a:xfrm>
          <a:off x="0" y="0"/>
          <a:ext cx="0" cy="0"/>
          <a:chOff x="0" y="0"/>
          <a:chExt cx="0" cy="0"/>
        </a:xfrm>
      </p:grpSpPr>
      <p:sp>
        <p:nvSpPr>
          <p:cNvPr id="4" name="Right Triangle 3"/>
          <p:cNvSpPr/>
          <p:nvPr userDrawn="1"/>
        </p:nvSpPr>
        <p:spPr>
          <a:xfrm flipH="1">
            <a:off x="10270066" y="10161"/>
            <a:ext cx="1921930" cy="6858000"/>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8094133" y="-17221"/>
            <a:ext cx="4121813" cy="6878322"/>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 name="connsiteX0" fmla="*/ 0 w 12265108"/>
              <a:gd name="connsiteY0" fmla="*/ 8468 h 6652693"/>
              <a:gd name="connsiteX1" fmla="*/ 12265108 w 12265108"/>
              <a:gd name="connsiteY1" fmla="*/ 0 h 6652693"/>
              <a:gd name="connsiteX2" fmla="*/ 12204643 w 12265108"/>
              <a:gd name="connsiteY2" fmla="*/ 6652691 h 6652693"/>
              <a:gd name="connsiteX3" fmla="*/ 11159981 w 12265108"/>
              <a:gd name="connsiteY3" fmla="*/ 6652693 h 6652693"/>
              <a:gd name="connsiteX4" fmla="*/ 0 w 12265108"/>
              <a:gd name="connsiteY4" fmla="*/ 8468 h 6652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5108" h="6652693">
                <a:moveTo>
                  <a:pt x="0" y="8468"/>
                </a:moveTo>
                <a:lnTo>
                  <a:pt x="12265108" y="0"/>
                </a:lnTo>
                <a:lnTo>
                  <a:pt x="12204643" y="6652691"/>
                </a:lnTo>
                <a:lnTo>
                  <a:pt x="11159981" y="6652693"/>
                </a:lnTo>
                <a:lnTo>
                  <a:pt x="0" y="8468"/>
                </a:lnTo>
                <a:close/>
              </a:path>
            </a:pathLst>
          </a:cu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p:ph type="title" hasCustomPrompt="1"/>
          </p:nvPr>
        </p:nvSpPr>
        <p:spPr>
          <a:xfrm>
            <a:off x="557561" y="3886200"/>
            <a:ext cx="6952372" cy="1403300"/>
          </a:xfrm>
        </p:spPr>
        <p:txBody>
          <a:bodyPr anchor="ctr">
            <a:normAutofit/>
          </a:bodyPr>
          <a:lstStyle>
            <a:lvl1pPr>
              <a:defRPr sz="4800">
                <a:solidFill>
                  <a:schemeClr val="tx1"/>
                </a:solidFill>
              </a:defRPr>
            </a:lvl1pPr>
          </a:lstStyle>
          <a:p>
            <a:r>
              <a:rPr lang="en-US" dirty="0"/>
              <a:t>Click To Edit Master Title Style</a:t>
            </a:r>
          </a:p>
        </p:txBody>
      </p:sp>
      <p:sp>
        <p:nvSpPr>
          <p:cNvPr id="7" name="Text Placeholder 2"/>
          <p:cNvSpPr>
            <a:spLocks noGrp="1"/>
          </p:cNvSpPr>
          <p:nvPr>
            <p:ph type="body" idx="1"/>
          </p:nvPr>
        </p:nvSpPr>
        <p:spPr>
          <a:xfrm>
            <a:off x="557560" y="5393267"/>
            <a:ext cx="6960840" cy="986268"/>
          </a:xfrm>
        </p:spPr>
        <p:txBody>
          <a:bodyPr>
            <a:normAutofit/>
          </a:bodyPr>
          <a:lstStyle>
            <a:lvl1pPr marL="0" indent="0">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icture Placeholder 9"/>
          <p:cNvSpPr>
            <a:spLocks noGrp="1"/>
          </p:cNvSpPr>
          <p:nvPr>
            <p:ph type="pic" sz="quarter" idx="10"/>
          </p:nvPr>
        </p:nvSpPr>
        <p:spPr>
          <a:xfrm>
            <a:off x="550863" y="355600"/>
            <a:ext cx="6959600" cy="3268663"/>
          </a:xfrm>
        </p:spPr>
        <p:txBody>
          <a:bodyPr/>
          <a:lstStyle/>
          <a:p>
            <a:r>
              <a:rPr lang="en-US"/>
              <a:t>Click icon to add picture</a:t>
            </a:r>
          </a:p>
        </p:txBody>
      </p:sp>
      <p:pic>
        <p:nvPicPr>
          <p:cNvPr id="9" name="Picture 8" descr="Crown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13757" y="141271"/>
            <a:ext cx="434787" cy="340180"/>
          </a:xfrm>
          <a:prstGeom prst="rect">
            <a:avLst/>
          </a:prstGeom>
        </p:spPr>
      </p:pic>
    </p:spTree>
    <p:extLst>
      <p:ext uri="{BB962C8B-B14F-4D97-AF65-F5344CB8AC3E}">
        <p14:creationId xmlns:p14="http://schemas.microsoft.com/office/powerpoint/2010/main" val="2265240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C">
    <p:spTree>
      <p:nvGrpSpPr>
        <p:cNvPr id="1" name=""/>
        <p:cNvGrpSpPr/>
        <p:nvPr/>
      </p:nvGrpSpPr>
      <p:grpSpPr>
        <a:xfrm>
          <a:off x="0" y="0"/>
          <a:ext cx="0" cy="0"/>
          <a:chOff x="0" y="0"/>
          <a:chExt cx="0" cy="0"/>
        </a:xfrm>
      </p:grpSpPr>
      <p:sp>
        <p:nvSpPr>
          <p:cNvPr id="10" name="Rectangle 11"/>
          <p:cNvSpPr/>
          <p:nvPr userDrawn="1"/>
        </p:nvSpPr>
        <p:spPr>
          <a:xfrm>
            <a:off x="7747000" y="12700"/>
            <a:ext cx="2476500" cy="6858000"/>
          </a:xfrm>
          <a:custGeom>
            <a:avLst/>
            <a:gdLst>
              <a:gd name="connsiteX0" fmla="*/ 0 w 2476500"/>
              <a:gd name="connsiteY0" fmla="*/ 0 h 6858000"/>
              <a:gd name="connsiteX1" fmla="*/ 2476500 w 2476500"/>
              <a:gd name="connsiteY1" fmla="*/ 0 h 6858000"/>
              <a:gd name="connsiteX2" fmla="*/ 2476500 w 2476500"/>
              <a:gd name="connsiteY2" fmla="*/ 6858000 h 6858000"/>
              <a:gd name="connsiteX3" fmla="*/ 0 w 2476500"/>
              <a:gd name="connsiteY3" fmla="*/ 6858000 h 6858000"/>
              <a:gd name="connsiteX4" fmla="*/ 0 w 2476500"/>
              <a:gd name="connsiteY4" fmla="*/ 0 h 6858000"/>
              <a:gd name="connsiteX0" fmla="*/ 0 w 2476500"/>
              <a:gd name="connsiteY0" fmla="*/ 0 h 6858000"/>
              <a:gd name="connsiteX1" fmla="*/ 2476500 w 2476500"/>
              <a:gd name="connsiteY1" fmla="*/ 6858000 h 6858000"/>
              <a:gd name="connsiteX2" fmla="*/ 0 w 2476500"/>
              <a:gd name="connsiteY2" fmla="*/ 6858000 h 6858000"/>
              <a:gd name="connsiteX3" fmla="*/ 0 w 2476500"/>
              <a:gd name="connsiteY3" fmla="*/ 0 h 6858000"/>
            </a:gdLst>
            <a:ahLst/>
            <a:cxnLst>
              <a:cxn ang="0">
                <a:pos x="connsiteX0" y="connsiteY0"/>
              </a:cxn>
              <a:cxn ang="0">
                <a:pos x="connsiteX1" y="connsiteY1"/>
              </a:cxn>
              <a:cxn ang="0">
                <a:pos x="connsiteX2" y="connsiteY2"/>
              </a:cxn>
              <a:cxn ang="0">
                <a:pos x="connsiteX3" y="connsiteY3"/>
              </a:cxn>
            </a:cxnLst>
            <a:rect l="l" t="t" r="r" b="b"/>
            <a:pathLst>
              <a:path w="2476500" h="6858000">
                <a:moveTo>
                  <a:pt x="0" y="0"/>
                </a:moveTo>
                <a:lnTo>
                  <a:pt x="2476500" y="6858000"/>
                </a:lnTo>
                <a:lnTo>
                  <a:pt x="0" y="6858000"/>
                </a:lnTo>
                <a:lnTo>
                  <a:pt x="0" y="0"/>
                </a:ln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rot="10800000" flipV="1">
            <a:off x="-815" y="-3766"/>
            <a:ext cx="11612244" cy="6870233"/>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52412"/>
              <a:gd name="connsiteX1" fmla="*/ 11030763 w 11030763"/>
              <a:gd name="connsiteY1" fmla="*/ 2996 h 6652412"/>
              <a:gd name="connsiteX2" fmla="*/ 11030763 w 11030763"/>
              <a:gd name="connsiteY2" fmla="*/ 6636033 h 6652412"/>
              <a:gd name="connsiteX3" fmla="*/ 3212636 w 11030763"/>
              <a:gd name="connsiteY3" fmla="*/ 6652412 h 6652412"/>
              <a:gd name="connsiteX4" fmla="*/ 0 w 11030763"/>
              <a:gd name="connsiteY4" fmla="*/ 0 h 6652412"/>
              <a:gd name="connsiteX0" fmla="*/ 0 w 11046873"/>
              <a:gd name="connsiteY0" fmla="*/ 0 h 6652412"/>
              <a:gd name="connsiteX1" fmla="*/ 11030763 w 11046873"/>
              <a:gd name="connsiteY1" fmla="*/ 2996 h 6652412"/>
              <a:gd name="connsiteX2" fmla="*/ 11046873 w 11046873"/>
              <a:gd name="connsiteY2" fmla="*/ 6652412 h 6652412"/>
              <a:gd name="connsiteX3" fmla="*/ 3212636 w 11046873"/>
              <a:gd name="connsiteY3" fmla="*/ 6652412 h 6652412"/>
              <a:gd name="connsiteX4" fmla="*/ 0 w 11046873"/>
              <a:gd name="connsiteY4" fmla="*/ 0 h 6652412"/>
              <a:gd name="connsiteX0" fmla="*/ 0 w 11046873"/>
              <a:gd name="connsiteY0" fmla="*/ 0 h 6652412"/>
              <a:gd name="connsiteX1" fmla="*/ 11038819 w 11046873"/>
              <a:gd name="connsiteY1" fmla="*/ 11209 h 6652412"/>
              <a:gd name="connsiteX2" fmla="*/ 11046873 w 11046873"/>
              <a:gd name="connsiteY2" fmla="*/ 6652412 h 6652412"/>
              <a:gd name="connsiteX3" fmla="*/ 3212636 w 11046873"/>
              <a:gd name="connsiteY3" fmla="*/ 6652412 h 6652412"/>
              <a:gd name="connsiteX4" fmla="*/ 0 w 11046873"/>
              <a:gd name="connsiteY4" fmla="*/ 0 h 6652412"/>
              <a:gd name="connsiteX0" fmla="*/ 0 w 11046873"/>
              <a:gd name="connsiteY0" fmla="*/ 5217 h 6657629"/>
              <a:gd name="connsiteX1" fmla="*/ 11038819 w 11046873"/>
              <a:gd name="connsiteY1" fmla="*/ 0 h 6657629"/>
              <a:gd name="connsiteX2" fmla="*/ 11046873 w 11046873"/>
              <a:gd name="connsiteY2" fmla="*/ 6657629 h 6657629"/>
              <a:gd name="connsiteX3" fmla="*/ 3212636 w 11046873"/>
              <a:gd name="connsiteY3" fmla="*/ 6657629 h 6657629"/>
              <a:gd name="connsiteX4" fmla="*/ 0 w 11046873"/>
              <a:gd name="connsiteY4" fmla="*/ 5217 h 6657629"/>
              <a:gd name="connsiteX0" fmla="*/ 0 w 11047648"/>
              <a:gd name="connsiteY0" fmla="*/ 0 h 6652412"/>
              <a:gd name="connsiteX1" fmla="*/ 11046873 w 11047648"/>
              <a:gd name="connsiteY1" fmla="*/ 2995 h 6652412"/>
              <a:gd name="connsiteX2" fmla="*/ 11046873 w 11047648"/>
              <a:gd name="connsiteY2" fmla="*/ 6652412 h 6652412"/>
              <a:gd name="connsiteX3" fmla="*/ 3212636 w 11047648"/>
              <a:gd name="connsiteY3" fmla="*/ 6652412 h 6652412"/>
              <a:gd name="connsiteX4" fmla="*/ 0 w 11047648"/>
              <a:gd name="connsiteY4" fmla="*/ 0 h 665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648" h="6652412">
                <a:moveTo>
                  <a:pt x="0" y="0"/>
                </a:moveTo>
                <a:lnTo>
                  <a:pt x="11046873" y="2995"/>
                </a:lnTo>
                <a:cubicBezTo>
                  <a:pt x="11049558" y="2216729"/>
                  <a:pt x="11044188" y="4438678"/>
                  <a:pt x="11046873" y="6652412"/>
                </a:cubicBezTo>
                <a:lnTo>
                  <a:pt x="3212636" y="6652412"/>
                </a:lnTo>
                <a:lnTo>
                  <a:pt x="0" y="0"/>
                </a:lnTo>
                <a:close/>
              </a:path>
            </a:pathLst>
          </a:cu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p:ph type="title" hasCustomPrompt="1"/>
          </p:nvPr>
        </p:nvSpPr>
        <p:spPr>
          <a:xfrm>
            <a:off x="757621" y="1615384"/>
            <a:ext cx="7006312" cy="1593483"/>
          </a:xfrm>
        </p:spPr>
        <p:txBody>
          <a:bodyPr>
            <a:noAutofit/>
          </a:bodyPr>
          <a:lstStyle>
            <a:lvl1pPr>
              <a:defRPr sz="4800" b="1">
                <a:solidFill>
                  <a:schemeClr val="bg1"/>
                </a:solidFill>
              </a:defRPr>
            </a:lvl1pPr>
          </a:lstStyle>
          <a:p>
            <a:r>
              <a:rPr lang="en-US" dirty="0"/>
              <a:t>Click To Edit Master Title Style</a:t>
            </a:r>
          </a:p>
        </p:txBody>
      </p:sp>
      <p:sp>
        <p:nvSpPr>
          <p:cNvPr id="7" name="Text Placeholder 6"/>
          <p:cNvSpPr>
            <a:spLocks noGrp="1"/>
          </p:cNvSpPr>
          <p:nvPr>
            <p:ph type="body" sz="quarter" idx="13"/>
          </p:nvPr>
        </p:nvSpPr>
        <p:spPr>
          <a:xfrm>
            <a:off x="757621" y="4450841"/>
            <a:ext cx="6938579" cy="935421"/>
          </a:xfrm>
        </p:spPr>
        <p:txBody>
          <a:bodyPr>
            <a:normAutofit/>
          </a:bodyPr>
          <a:lstStyle>
            <a:lvl1pPr algn="l">
              <a:defRPr sz="2200">
                <a:solidFill>
                  <a:schemeClr val="bg1"/>
                </a:solidFill>
              </a:defRPr>
            </a:lvl1pPr>
          </a:lstStyle>
          <a:p>
            <a:pPr lvl="0"/>
            <a:r>
              <a:rPr lang="en-US"/>
              <a:t>Click to edit Master text styles</a:t>
            </a:r>
          </a:p>
        </p:txBody>
      </p:sp>
      <p:pic>
        <p:nvPicPr>
          <p:cNvPr id="8" name="Picture 7" descr="ODU_sig_REV-01.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57621" y="471245"/>
            <a:ext cx="1825083" cy="767281"/>
          </a:xfrm>
          <a:prstGeom prst="rect">
            <a:avLst/>
          </a:prstGeom>
        </p:spPr>
      </p:pic>
      <p:sp>
        <p:nvSpPr>
          <p:cNvPr id="9" name="Text Placeholder 6"/>
          <p:cNvSpPr>
            <a:spLocks noGrp="1"/>
          </p:cNvSpPr>
          <p:nvPr>
            <p:ph type="body" sz="quarter" idx="14"/>
          </p:nvPr>
        </p:nvSpPr>
        <p:spPr>
          <a:xfrm>
            <a:off x="757620" y="5472335"/>
            <a:ext cx="6938577" cy="430926"/>
          </a:xfrm>
        </p:spPr>
        <p:txBody>
          <a:bodyPr>
            <a:normAutofit/>
          </a:bodyPr>
          <a:lstStyle>
            <a:lvl1pPr algn="l">
              <a:defRPr sz="1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45608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arge Photo and Content - Light Blue">
    <p:spTree>
      <p:nvGrpSpPr>
        <p:cNvPr id="1" name=""/>
        <p:cNvGrpSpPr/>
        <p:nvPr/>
      </p:nvGrpSpPr>
      <p:grpSpPr>
        <a:xfrm>
          <a:off x="0" y="0"/>
          <a:ext cx="0" cy="0"/>
          <a:chOff x="0" y="0"/>
          <a:chExt cx="0" cy="0"/>
        </a:xfrm>
      </p:grpSpPr>
      <p:sp>
        <p:nvSpPr>
          <p:cNvPr id="4" name="Picture Placeholder 11"/>
          <p:cNvSpPr>
            <a:spLocks noGrp="1"/>
          </p:cNvSpPr>
          <p:nvPr>
            <p:ph type="pic" sz="quarter" idx="12"/>
          </p:nvPr>
        </p:nvSpPr>
        <p:spPr>
          <a:xfrm>
            <a:off x="436880" y="1544320"/>
            <a:ext cx="6370320" cy="4643120"/>
          </a:xfrm>
        </p:spPr>
        <p:txBody>
          <a:bodyPr/>
          <a:lstStyle/>
          <a:p>
            <a:r>
              <a:rPr lang="en-US"/>
              <a:t>Click icon to add picture</a:t>
            </a:r>
            <a:endParaRPr lang="en-US" dirty="0"/>
          </a:p>
        </p:txBody>
      </p:sp>
      <p:sp>
        <p:nvSpPr>
          <p:cNvPr id="5" name="Right Triangle 4"/>
          <p:cNvSpPr/>
          <p:nvPr userDrawn="1"/>
        </p:nvSpPr>
        <p:spPr>
          <a:xfrm flipH="1">
            <a:off x="10576560" y="487680"/>
            <a:ext cx="1615440" cy="6380480"/>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4"/>
          <p:cNvSpPr/>
          <p:nvPr userDrawn="1"/>
        </p:nvSpPr>
        <p:spPr>
          <a:xfrm>
            <a:off x="9387840" y="-10160"/>
            <a:ext cx="2814320" cy="6898643"/>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 name="connsiteX0" fmla="*/ 0 w 12265108"/>
              <a:gd name="connsiteY0" fmla="*/ 8468 h 6652693"/>
              <a:gd name="connsiteX1" fmla="*/ 12265108 w 12265108"/>
              <a:gd name="connsiteY1" fmla="*/ 0 h 6652693"/>
              <a:gd name="connsiteX2" fmla="*/ 12204643 w 12265108"/>
              <a:gd name="connsiteY2" fmla="*/ 6652691 h 6652693"/>
              <a:gd name="connsiteX3" fmla="*/ 11159981 w 12265108"/>
              <a:gd name="connsiteY3" fmla="*/ 6652693 h 6652693"/>
              <a:gd name="connsiteX4" fmla="*/ 0 w 12265108"/>
              <a:gd name="connsiteY4" fmla="*/ 8468 h 6652693"/>
              <a:gd name="connsiteX0" fmla="*/ 0 w 12295341"/>
              <a:gd name="connsiteY0" fmla="*/ 8468 h 6672345"/>
              <a:gd name="connsiteX1" fmla="*/ 12265108 w 12295341"/>
              <a:gd name="connsiteY1" fmla="*/ 0 h 6672345"/>
              <a:gd name="connsiteX2" fmla="*/ 12295341 w 12295341"/>
              <a:gd name="connsiteY2" fmla="*/ 6672345 h 6672345"/>
              <a:gd name="connsiteX3" fmla="*/ 11159981 w 12295341"/>
              <a:gd name="connsiteY3" fmla="*/ 6652693 h 6672345"/>
              <a:gd name="connsiteX4" fmla="*/ 0 w 12295341"/>
              <a:gd name="connsiteY4" fmla="*/ 8468 h 6672345"/>
              <a:gd name="connsiteX0" fmla="*/ 0 w 12295341"/>
              <a:gd name="connsiteY0" fmla="*/ 8468 h 6662518"/>
              <a:gd name="connsiteX1" fmla="*/ 12265108 w 12295341"/>
              <a:gd name="connsiteY1" fmla="*/ 0 h 6662518"/>
              <a:gd name="connsiteX2" fmla="*/ 12295341 w 12295341"/>
              <a:gd name="connsiteY2" fmla="*/ 6662518 h 6662518"/>
              <a:gd name="connsiteX3" fmla="*/ 11159981 w 12295341"/>
              <a:gd name="connsiteY3" fmla="*/ 6652693 h 6662518"/>
              <a:gd name="connsiteX4" fmla="*/ 0 w 12295341"/>
              <a:gd name="connsiteY4" fmla="*/ 8468 h 6662518"/>
              <a:gd name="connsiteX0" fmla="*/ 0 w 12295341"/>
              <a:gd name="connsiteY0" fmla="*/ 8468 h 6662518"/>
              <a:gd name="connsiteX1" fmla="*/ 12265108 w 12295341"/>
              <a:gd name="connsiteY1" fmla="*/ 0 h 6662518"/>
              <a:gd name="connsiteX2" fmla="*/ 12295341 w 12295341"/>
              <a:gd name="connsiteY2" fmla="*/ 6662518 h 6662518"/>
              <a:gd name="connsiteX3" fmla="*/ 11129749 w 12295341"/>
              <a:gd name="connsiteY3" fmla="*/ 6652693 h 6662518"/>
              <a:gd name="connsiteX4" fmla="*/ 0 w 12295341"/>
              <a:gd name="connsiteY4" fmla="*/ 8468 h 6662518"/>
              <a:gd name="connsiteX0" fmla="*/ 0 w 12295341"/>
              <a:gd name="connsiteY0" fmla="*/ 8468 h 6672347"/>
              <a:gd name="connsiteX1" fmla="*/ 12265108 w 12295341"/>
              <a:gd name="connsiteY1" fmla="*/ 0 h 6672347"/>
              <a:gd name="connsiteX2" fmla="*/ 12295341 w 12295341"/>
              <a:gd name="connsiteY2" fmla="*/ 6662518 h 6672347"/>
              <a:gd name="connsiteX3" fmla="*/ 11129749 w 12295341"/>
              <a:gd name="connsiteY3" fmla="*/ 6672347 h 6672347"/>
              <a:gd name="connsiteX4" fmla="*/ 0 w 12295341"/>
              <a:gd name="connsiteY4" fmla="*/ 8468 h 6672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5341" h="6672347">
                <a:moveTo>
                  <a:pt x="0" y="8468"/>
                </a:moveTo>
                <a:lnTo>
                  <a:pt x="12265108" y="0"/>
                </a:lnTo>
                <a:lnTo>
                  <a:pt x="12295341" y="6662518"/>
                </a:lnTo>
                <a:lnTo>
                  <a:pt x="11129749" y="6672347"/>
                </a:lnTo>
                <a:lnTo>
                  <a:pt x="0" y="8468"/>
                </a:ln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9"/>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3"/>
          </p:nvPr>
        </p:nvSpPr>
        <p:spPr>
          <a:xfrm>
            <a:off x="6990080" y="3444240"/>
            <a:ext cx="2834958" cy="2743200"/>
          </a:xfrm>
        </p:spPr>
        <p:txBody>
          <a:bodyPr>
            <a:normAutofit/>
          </a:bodyPr>
          <a:lstStyle>
            <a:lvl1pPr>
              <a:defRPr sz="1600"/>
            </a:lvl1pPr>
          </a:lstStyle>
          <a:p>
            <a:pPr lvl="0"/>
            <a:r>
              <a:rPr lang="en-US"/>
              <a:t>Click to edit Master text styles</a:t>
            </a:r>
          </a:p>
        </p:txBody>
      </p:sp>
      <p:sp>
        <p:nvSpPr>
          <p:cNvPr id="13" name="Text Placeholder 21"/>
          <p:cNvSpPr>
            <a:spLocks noGrp="1"/>
          </p:cNvSpPr>
          <p:nvPr>
            <p:ph type="body" sz="quarter" idx="16"/>
          </p:nvPr>
        </p:nvSpPr>
        <p:spPr>
          <a:xfrm>
            <a:off x="6990080" y="1554480"/>
            <a:ext cx="2834640" cy="1737360"/>
          </a:xfrm>
        </p:spPr>
        <p:txBody>
          <a:bodyPr anchor="b">
            <a:normAutofit/>
          </a:bodyPr>
          <a:lstStyle>
            <a:lvl1pPr marL="0" indent="0">
              <a:buFont typeface="Arial" panose="020B0604020202020204" pitchFamily="34" charset="0"/>
              <a:buNone/>
              <a:defRPr sz="2400" b="0">
                <a:solidFill>
                  <a:schemeClr val="accent1"/>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D4F7D0B0-7E7B-4879-A888-F5F2D3156A72}" type="slidenum">
              <a:rPr lang="en-US" smtClean="0"/>
              <a:pPr/>
              <a:t>‹#›</a:t>
            </a:fld>
            <a:endParaRPr lang="en-US" dirty="0"/>
          </a:p>
        </p:txBody>
      </p:sp>
      <p:pic>
        <p:nvPicPr>
          <p:cNvPr id="14" name="Picture 13" descr="Crown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13757" y="141271"/>
            <a:ext cx="434787" cy="340180"/>
          </a:xfrm>
          <a:prstGeom prst="rect">
            <a:avLst/>
          </a:prstGeom>
        </p:spPr>
      </p:pic>
    </p:spTree>
    <p:extLst>
      <p:ext uri="{BB962C8B-B14F-4D97-AF65-F5344CB8AC3E}">
        <p14:creationId xmlns:p14="http://schemas.microsoft.com/office/powerpoint/2010/main" val="17038728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Large Photo and Content - Light Blue">
    <p:spTree>
      <p:nvGrpSpPr>
        <p:cNvPr id="1" name=""/>
        <p:cNvGrpSpPr/>
        <p:nvPr/>
      </p:nvGrpSpPr>
      <p:grpSpPr>
        <a:xfrm>
          <a:off x="0" y="0"/>
          <a:ext cx="0" cy="0"/>
          <a:chOff x="0" y="0"/>
          <a:chExt cx="0" cy="0"/>
        </a:xfrm>
      </p:grpSpPr>
      <p:sp>
        <p:nvSpPr>
          <p:cNvPr id="4" name="Picture Placeholder 11"/>
          <p:cNvSpPr>
            <a:spLocks noGrp="1"/>
          </p:cNvSpPr>
          <p:nvPr>
            <p:ph type="pic" sz="quarter" idx="12"/>
          </p:nvPr>
        </p:nvSpPr>
        <p:spPr>
          <a:xfrm>
            <a:off x="436880" y="1544320"/>
            <a:ext cx="6370320" cy="4643120"/>
          </a:xfrm>
        </p:spPr>
        <p:txBody>
          <a:bodyPr/>
          <a:lstStyle/>
          <a:p>
            <a:r>
              <a:rPr lang="en-US"/>
              <a:t>Click icon to add picture</a:t>
            </a:r>
            <a:endParaRPr lang="en-US" dirty="0"/>
          </a:p>
        </p:txBody>
      </p:sp>
      <p:sp>
        <p:nvSpPr>
          <p:cNvPr id="5" name="Right Triangle 4"/>
          <p:cNvSpPr/>
          <p:nvPr userDrawn="1"/>
        </p:nvSpPr>
        <p:spPr>
          <a:xfrm flipH="1">
            <a:off x="10576560" y="487680"/>
            <a:ext cx="1615440" cy="6380480"/>
          </a:xfrm>
          <a:prstGeom prst="r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4"/>
          <p:cNvSpPr/>
          <p:nvPr userDrawn="1"/>
        </p:nvSpPr>
        <p:spPr>
          <a:xfrm>
            <a:off x="9387840" y="-10160"/>
            <a:ext cx="2814320" cy="6898643"/>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 name="connsiteX0" fmla="*/ 0 w 12265108"/>
              <a:gd name="connsiteY0" fmla="*/ 8468 h 6652693"/>
              <a:gd name="connsiteX1" fmla="*/ 12265108 w 12265108"/>
              <a:gd name="connsiteY1" fmla="*/ 0 h 6652693"/>
              <a:gd name="connsiteX2" fmla="*/ 12204643 w 12265108"/>
              <a:gd name="connsiteY2" fmla="*/ 6652691 h 6652693"/>
              <a:gd name="connsiteX3" fmla="*/ 11159981 w 12265108"/>
              <a:gd name="connsiteY3" fmla="*/ 6652693 h 6652693"/>
              <a:gd name="connsiteX4" fmla="*/ 0 w 12265108"/>
              <a:gd name="connsiteY4" fmla="*/ 8468 h 6652693"/>
              <a:gd name="connsiteX0" fmla="*/ 0 w 12295341"/>
              <a:gd name="connsiteY0" fmla="*/ 8468 h 6672345"/>
              <a:gd name="connsiteX1" fmla="*/ 12265108 w 12295341"/>
              <a:gd name="connsiteY1" fmla="*/ 0 h 6672345"/>
              <a:gd name="connsiteX2" fmla="*/ 12295341 w 12295341"/>
              <a:gd name="connsiteY2" fmla="*/ 6672345 h 6672345"/>
              <a:gd name="connsiteX3" fmla="*/ 11159981 w 12295341"/>
              <a:gd name="connsiteY3" fmla="*/ 6652693 h 6672345"/>
              <a:gd name="connsiteX4" fmla="*/ 0 w 12295341"/>
              <a:gd name="connsiteY4" fmla="*/ 8468 h 6672345"/>
              <a:gd name="connsiteX0" fmla="*/ 0 w 12295341"/>
              <a:gd name="connsiteY0" fmla="*/ 8468 h 6662518"/>
              <a:gd name="connsiteX1" fmla="*/ 12265108 w 12295341"/>
              <a:gd name="connsiteY1" fmla="*/ 0 h 6662518"/>
              <a:gd name="connsiteX2" fmla="*/ 12295341 w 12295341"/>
              <a:gd name="connsiteY2" fmla="*/ 6662518 h 6662518"/>
              <a:gd name="connsiteX3" fmla="*/ 11159981 w 12295341"/>
              <a:gd name="connsiteY3" fmla="*/ 6652693 h 6662518"/>
              <a:gd name="connsiteX4" fmla="*/ 0 w 12295341"/>
              <a:gd name="connsiteY4" fmla="*/ 8468 h 6662518"/>
              <a:gd name="connsiteX0" fmla="*/ 0 w 12295341"/>
              <a:gd name="connsiteY0" fmla="*/ 8468 h 6662518"/>
              <a:gd name="connsiteX1" fmla="*/ 12265108 w 12295341"/>
              <a:gd name="connsiteY1" fmla="*/ 0 h 6662518"/>
              <a:gd name="connsiteX2" fmla="*/ 12295341 w 12295341"/>
              <a:gd name="connsiteY2" fmla="*/ 6662518 h 6662518"/>
              <a:gd name="connsiteX3" fmla="*/ 11129749 w 12295341"/>
              <a:gd name="connsiteY3" fmla="*/ 6652693 h 6662518"/>
              <a:gd name="connsiteX4" fmla="*/ 0 w 12295341"/>
              <a:gd name="connsiteY4" fmla="*/ 8468 h 6662518"/>
              <a:gd name="connsiteX0" fmla="*/ 0 w 12295341"/>
              <a:gd name="connsiteY0" fmla="*/ 8468 h 6672347"/>
              <a:gd name="connsiteX1" fmla="*/ 12265108 w 12295341"/>
              <a:gd name="connsiteY1" fmla="*/ 0 h 6672347"/>
              <a:gd name="connsiteX2" fmla="*/ 12295341 w 12295341"/>
              <a:gd name="connsiteY2" fmla="*/ 6662518 h 6672347"/>
              <a:gd name="connsiteX3" fmla="*/ 11129749 w 12295341"/>
              <a:gd name="connsiteY3" fmla="*/ 6672347 h 6672347"/>
              <a:gd name="connsiteX4" fmla="*/ 0 w 12295341"/>
              <a:gd name="connsiteY4" fmla="*/ 8468 h 6672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5341" h="6672347">
                <a:moveTo>
                  <a:pt x="0" y="8468"/>
                </a:moveTo>
                <a:lnTo>
                  <a:pt x="12265108" y="0"/>
                </a:lnTo>
                <a:lnTo>
                  <a:pt x="12295341" y="6662518"/>
                </a:lnTo>
                <a:lnTo>
                  <a:pt x="11129749" y="6672347"/>
                </a:lnTo>
                <a:lnTo>
                  <a:pt x="0" y="8468"/>
                </a:lnTo>
                <a:close/>
              </a:path>
            </a:pathLst>
          </a:cu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9"/>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3"/>
          </p:nvPr>
        </p:nvSpPr>
        <p:spPr>
          <a:xfrm>
            <a:off x="6990080" y="3444240"/>
            <a:ext cx="2834958" cy="2743200"/>
          </a:xfrm>
        </p:spPr>
        <p:txBody>
          <a:bodyPr>
            <a:normAutofit/>
          </a:bodyPr>
          <a:lstStyle>
            <a:lvl1pPr>
              <a:defRPr sz="1600"/>
            </a:lvl1pPr>
          </a:lstStyle>
          <a:p>
            <a:pPr lvl="0"/>
            <a:r>
              <a:rPr lang="en-US"/>
              <a:t>Click to edit Master text styles</a:t>
            </a:r>
          </a:p>
        </p:txBody>
      </p:sp>
      <p:sp>
        <p:nvSpPr>
          <p:cNvPr id="13" name="Text Placeholder 21"/>
          <p:cNvSpPr>
            <a:spLocks noGrp="1"/>
          </p:cNvSpPr>
          <p:nvPr>
            <p:ph type="body" sz="quarter" idx="16"/>
          </p:nvPr>
        </p:nvSpPr>
        <p:spPr>
          <a:xfrm>
            <a:off x="6990080" y="1554480"/>
            <a:ext cx="2834640" cy="1737360"/>
          </a:xfrm>
        </p:spPr>
        <p:txBody>
          <a:bodyPr anchor="b">
            <a:normAutofit/>
          </a:bodyPr>
          <a:lstStyle>
            <a:lvl1pPr marL="0" indent="0">
              <a:buFont typeface="Arial" panose="020B0604020202020204" pitchFamily="34" charset="0"/>
              <a:buNone/>
              <a:defRPr sz="2400" b="0">
                <a:solidFill>
                  <a:schemeClr val="accent1"/>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D4F7D0B0-7E7B-4879-A888-F5F2D3156A72}" type="slidenum">
              <a:rPr lang="en-US" smtClean="0"/>
              <a:pPr/>
              <a:t>‹#›</a:t>
            </a:fld>
            <a:endParaRPr lang="en-US" dirty="0"/>
          </a:p>
        </p:txBody>
      </p:sp>
      <p:pic>
        <p:nvPicPr>
          <p:cNvPr id="14" name="Picture 13" descr="Crown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13757" y="141271"/>
            <a:ext cx="434787" cy="340180"/>
          </a:xfrm>
          <a:prstGeom prst="rect">
            <a:avLst/>
          </a:prstGeom>
        </p:spPr>
      </p:pic>
    </p:spTree>
    <p:extLst>
      <p:ext uri="{BB962C8B-B14F-4D97-AF65-F5344CB8AC3E}">
        <p14:creationId xmlns:p14="http://schemas.microsoft.com/office/powerpoint/2010/main" val="681905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arge Photo and Content - Aqua">
    <p:spTree>
      <p:nvGrpSpPr>
        <p:cNvPr id="1" name=""/>
        <p:cNvGrpSpPr/>
        <p:nvPr/>
      </p:nvGrpSpPr>
      <p:grpSpPr>
        <a:xfrm>
          <a:off x="0" y="0"/>
          <a:ext cx="0" cy="0"/>
          <a:chOff x="0" y="0"/>
          <a:chExt cx="0" cy="0"/>
        </a:xfrm>
      </p:grpSpPr>
      <p:sp>
        <p:nvSpPr>
          <p:cNvPr id="4" name="Picture Placeholder 11"/>
          <p:cNvSpPr>
            <a:spLocks noGrp="1"/>
          </p:cNvSpPr>
          <p:nvPr>
            <p:ph type="pic" sz="quarter" idx="12"/>
          </p:nvPr>
        </p:nvSpPr>
        <p:spPr>
          <a:xfrm>
            <a:off x="436880" y="1544320"/>
            <a:ext cx="6370320" cy="4643120"/>
          </a:xfrm>
        </p:spPr>
        <p:txBody>
          <a:bodyPr/>
          <a:lstStyle/>
          <a:p>
            <a:r>
              <a:rPr lang="en-US"/>
              <a:t>Click icon to add picture</a:t>
            </a:r>
            <a:endParaRPr lang="en-US" dirty="0"/>
          </a:p>
        </p:txBody>
      </p:sp>
      <p:sp>
        <p:nvSpPr>
          <p:cNvPr id="5" name="Right Triangle 4"/>
          <p:cNvSpPr/>
          <p:nvPr userDrawn="1"/>
        </p:nvSpPr>
        <p:spPr>
          <a:xfrm flipH="1">
            <a:off x="10576560" y="487680"/>
            <a:ext cx="1615440" cy="6380480"/>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4"/>
          <p:cNvSpPr/>
          <p:nvPr userDrawn="1"/>
        </p:nvSpPr>
        <p:spPr>
          <a:xfrm>
            <a:off x="9387840" y="-10160"/>
            <a:ext cx="2814320" cy="6898643"/>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 name="connsiteX0" fmla="*/ 0 w 12265108"/>
              <a:gd name="connsiteY0" fmla="*/ 8468 h 6652693"/>
              <a:gd name="connsiteX1" fmla="*/ 12265108 w 12265108"/>
              <a:gd name="connsiteY1" fmla="*/ 0 h 6652693"/>
              <a:gd name="connsiteX2" fmla="*/ 12204643 w 12265108"/>
              <a:gd name="connsiteY2" fmla="*/ 6652691 h 6652693"/>
              <a:gd name="connsiteX3" fmla="*/ 11159981 w 12265108"/>
              <a:gd name="connsiteY3" fmla="*/ 6652693 h 6652693"/>
              <a:gd name="connsiteX4" fmla="*/ 0 w 12265108"/>
              <a:gd name="connsiteY4" fmla="*/ 8468 h 6652693"/>
              <a:gd name="connsiteX0" fmla="*/ 0 w 12295341"/>
              <a:gd name="connsiteY0" fmla="*/ 8468 h 6672345"/>
              <a:gd name="connsiteX1" fmla="*/ 12265108 w 12295341"/>
              <a:gd name="connsiteY1" fmla="*/ 0 h 6672345"/>
              <a:gd name="connsiteX2" fmla="*/ 12295341 w 12295341"/>
              <a:gd name="connsiteY2" fmla="*/ 6672345 h 6672345"/>
              <a:gd name="connsiteX3" fmla="*/ 11159981 w 12295341"/>
              <a:gd name="connsiteY3" fmla="*/ 6652693 h 6672345"/>
              <a:gd name="connsiteX4" fmla="*/ 0 w 12295341"/>
              <a:gd name="connsiteY4" fmla="*/ 8468 h 6672345"/>
              <a:gd name="connsiteX0" fmla="*/ 0 w 12295341"/>
              <a:gd name="connsiteY0" fmla="*/ 8468 h 6662518"/>
              <a:gd name="connsiteX1" fmla="*/ 12265108 w 12295341"/>
              <a:gd name="connsiteY1" fmla="*/ 0 h 6662518"/>
              <a:gd name="connsiteX2" fmla="*/ 12295341 w 12295341"/>
              <a:gd name="connsiteY2" fmla="*/ 6662518 h 6662518"/>
              <a:gd name="connsiteX3" fmla="*/ 11159981 w 12295341"/>
              <a:gd name="connsiteY3" fmla="*/ 6652693 h 6662518"/>
              <a:gd name="connsiteX4" fmla="*/ 0 w 12295341"/>
              <a:gd name="connsiteY4" fmla="*/ 8468 h 6662518"/>
              <a:gd name="connsiteX0" fmla="*/ 0 w 12295341"/>
              <a:gd name="connsiteY0" fmla="*/ 8468 h 6662518"/>
              <a:gd name="connsiteX1" fmla="*/ 12265108 w 12295341"/>
              <a:gd name="connsiteY1" fmla="*/ 0 h 6662518"/>
              <a:gd name="connsiteX2" fmla="*/ 12295341 w 12295341"/>
              <a:gd name="connsiteY2" fmla="*/ 6662518 h 6662518"/>
              <a:gd name="connsiteX3" fmla="*/ 11129749 w 12295341"/>
              <a:gd name="connsiteY3" fmla="*/ 6652693 h 6662518"/>
              <a:gd name="connsiteX4" fmla="*/ 0 w 12295341"/>
              <a:gd name="connsiteY4" fmla="*/ 8468 h 6662518"/>
              <a:gd name="connsiteX0" fmla="*/ 0 w 12295341"/>
              <a:gd name="connsiteY0" fmla="*/ 8468 h 6672347"/>
              <a:gd name="connsiteX1" fmla="*/ 12265108 w 12295341"/>
              <a:gd name="connsiteY1" fmla="*/ 0 h 6672347"/>
              <a:gd name="connsiteX2" fmla="*/ 12295341 w 12295341"/>
              <a:gd name="connsiteY2" fmla="*/ 6662518 h 6672347"/>
              <a:gd name="connsiteX3" fmla="*/ 11129749 w 12295341"/>
              <a:gd name="connsiteY3" fmla="*/ 6672347 h 6672347"/>
              <a:gd name="connsiteX4" fmla="*/ 0 w 12295341"/>
              <a:gd name="connsiteY4" fmla="*/ 8468 h 6672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5341" h="6672347">
                <a:moveTo>
                  <a:pt x="0" y="8468"/>
                </a:moveTo>
                <a:lnTo>
                  <a:pt x="12265108" y="0"/>
                </a:lnTo>
                <a:lnTo>
                  <a:pt x="12295341" y="6662518"/>
                </a:lnTo>
                <a:lnTo>
                  <a:pt x="11129749" y="6672347"/>
                </a:lnTo>
                <a:lnTo>
                  <a:pt x="0" y="8468"/>
                </a:lnTo>
                <a:close/>
              </a:path>
            </a:pathLst>
          </a:cu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9"/>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3"/>
          </p:nvPr>
        </p:nvSpPr>
        <p:spPr>
          <a:xfrm>
            <a:off x="6990080" y="3444240"/>
            <a:ext cx="2834958" cy="2743200"/>
          </a:xfrm>
        </p:spPr>
        <p:txBody>
          <a:bodyPr>
            <a:normAutofit/>
          </a:bodyPr>
          <a:lstStyle>
            <a:lvl1pPr>
              <a:defRPr sz="1600"/>
            </a:lvl1pPr>
          </a:lstStyle>
          <a:p>
            <a:pPr lvl="0"/>
            <a:r>
              <a:rPr lang="en-US"/>
              <a:t>Click to edit Master text styles</a:t>
            </a:r>
          </a:p>
        </p:txBody>
      </p:sp>
      <p:sp>
        <p:nvSpPr>
          <p:cNvPr id="13" name="Text Placeholder 21"/>
          <p:cNvSpPr>
            <a:spLocks noGrp="1"/>
          </p:cNvSpPr>
          <p:nvPr>
            <p:ph type="body" sz="quarter" idx="16"/>
          </p:nvPr>
        </p:nvSpPr>
        <p:spPr>
          <a:xfrm>
            <a:off x="6990080" y="1554480"/>
            <a:ext cx="2834640" cy="1737360"/>
          </a:xfrm>
        </p:spPr>
        <p:txBody>
          <a:bodyPr anchor="b">
            <a:normAutofit/>
          </a:bodyPr>
          <a:lstStyle>
            <a:lvl1pPr marL="0" indent="0">
              <a:buFont typeface="Arial" panose="020B0604020202020204" pitchFamily="34" charset="0"/>
              <a:buNone/>
              <a:defRPr sz="2400" b="0">
                <a:solidFill>
                  <a:schemeClr val="accent2"/>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D4F7D0B0-7E7B-4879-A888-F5F2D3156A72}" type="slidenum">
              <a:rPr lang="en-US" smtClean="0"/>
              <a:pPr/>
              <a:t>‹#›</a:t>
            </a:fld>
            <a:endParaRPr lang="en-US" dirty="0"/>
          </a:p>
        </p:txBody>
      </p:sp>
      <p:pic>
        <p:nvPicPr>
          <p:cNvPr id="14" name="Picture 13" descr="Crown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13757" y="141271"/>
            <a:ext cx="434787" cy="340180"/>
          </a:xfrm>
          <a:prstGeom prst="rect">
            <a:avLst/>
          </a:prstGeom>
        </p:spPr>
      </p:pic>
    </p:spTree>
    <p:extLst>
      <p:ext uri="{BB962C8B-B14F-4D97-AF65-F5344CB8AC3E}">
        <p14:creationId xmlns:p14="http://schemas.microsoft.com/office/powerpoint/2010/main" val="7377913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Large Photo and Content - Green">
    <p:spTree>
      <p:nvGrpSpPr>
        <p:cNvPr id="1" name=""/>
        <p:cNvGrpSpPr/>
        <p:nvPr/>
      </p:nvGrpSpPr>
      <p:grpSpPr>
        <a:xfrm>
          <a:off x="0" y="0"/>
          <a:ext cx="0" cy="0"/>
          <a:chOff x="0" y="0"/>
          <a:chExt cx="0" cy="0"/>
        </a:xfrm>
      </p:grpSpPr>
      <p:sp>
        <p:nvSpPr>
          <p:cNvPr id="4" name="Picture Placeholder 11"/>
          <p:cNvSpPr>
            <a:spLocks noGrp="1"/>
          </p:cNvSpPr>
          <p:nvPr>
            <p:ph type="pic" sz="quarter" idx="12"/>
          </p:nvPr>
        </p:nvSpPr>
        <p:spPr>
          <a:xfrm>
            <a:off x="436880" y="1544320"/>
            <a:ext cx="6370320" cy="4643120"/>
          </a:xfrm>
        </p:spPr>
        <p:txBody>
          <a:bodyPr/>
          <a:lstStyle/>
          <a:p>
            <a:r>
              <a:rPr lang="en-US"/>
              <a:t>Click icon to add picture</a:t>
            </a:r>
            <a:endParaRPr lang="en-US" dirty="0"/>
          </a:p>
        </p:txBody>
      </p:sp>
      <p:sp>
        <p:nvSpPr>
          <p:cNvPr id="5" name="Right Triangle 4"/>
          <p:cNvSpPr/>
          <p:nvPr userDrawn="1"/>
        </p:nvSpPr>
        <p:spPr>
          <a:xfrm flipH="1">
            <a:off x="10576560" y="487680"/>
            <a:ext cx="1615440" cy="6380480"/>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4"/>
          <p:cNvSpPr/>
          <p:nvPr userDrawn="1"/>
        </p:nvSpPr>
        <p:spPr>
          <a:xfrm>
            <a:off x="9387840" y="-10160"/>
            <a:ext cx="2814320" cy="6898643"/>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 name="connsiteX0" fmla="*/ 0 w 12265108"/>
              <a:gd name="connsiteY0" fmla="*/ 8468 h 6652693"/>
              <a:gd name="connsiteX1" fmla="*/ 12265108 w 12265108"/>
              <a:gd name="connsiteY1" fmla="*/ 0 h 6652693"/>
              <a:gd name="connsiteX2" fmla="*/ 12204643 w 12265108"/>
              <a:gd name="connsiteY2" fmla="*/ 6652691 h 6652693"/>
              <a:gd name="connsiteX3" fmla="*/ 11159981 w 12265108"/>
              <a:gd name="connsiteY3" fmla="*/ 6652693 h 6652693"/>
              <a:gd name="connsiteX4" fmla="*/ 0 w 12265108"/>
              <a:gd name="connsiteY4" fmla="*/ 8468 h 6652693"/>
              <a:gd name="connsiteX0" fmla="*/ 0 w 12295341"/>
              <a:gd name="connsiteY0" fmla="*/ 8468 h 6672345"/>
              <a:gd name="connsiteX1" fmla="*/ 12265108 w 12295341"/>
              <a:gd name="connsiteY1" fmla="*/ 0 h 6672345"/>
              <a:gd name="connsiteX2" fmla="*/ 12295341 w 12295341"/>
              <a:gd name="connsiteY2" fmla="*/ 6672345 h 6672345"/>
              <a:gd name="connsiteX3" fmla="*/ 11159981 w 12295341"/>
              <a:gd name="connsiteY3" fmla="*/ 6652693 h 6672345"/>
              <a:gd name="connsiteX4" fmla="*/ 0 w 12295341"/>
              <a:gd name="connsiteY4" fmla="*/ 8468 h 6672345"/>
              <a:gd name="connsiteX0" fmla="*/ 0 w 12295341"/>
              <a:gd name="connsiteY0" fmla="*/ 8468 h 6662518"/>
              <a:gd name="connsiteX1" fmla="*/ 12265108 w 12295341"/>
              <a:gd name="connsiteY1" fmla="*/ 0 h 6662518"/>
              <a:gd name="connsiteX2" fmla="*/ 12295341 w 12295341"/>
              <a:gd name="connsiteY2" fmla="*/ 6662518 h 6662518"/>
              <a:gd name="connsiteX3" fmla="*/ 11159981 w 12295341"/>
              <a:gd name="connsiteY3" fmla="*/ 6652693 h 6662518"/>
              <a:gd name="connsiteX4" fmla="*/ 0 w 12295341"/>
              <a:gd name="connsiteY4" fmla="*/ 8468 h 6662518"/>
              <a:gd name="connsiteX0" fmla="*/ 0 w 12295341"/>
              <a:gd name="connsiteY0" fmla="*/ 8468 h 6662518"/>
              <a:gd name="connsiteX1" fmla="*/ 12265108 w 12295341"/>
              <a:gd name="connsiteY1" fmla="*/ 0 h 6662518"/>
              <a:gd name="connsiteX2" fmla="*/ 12295341 w 12295341"/>
              <a:gd name="connsiteY2" fmla="*/ 6662518 h 6662518"/>
              <a:gd name="connsiteX3" fmla="*/ 11129749 w 12295341"/>
              <a:gd name="connsiteY3" fmla="*/ 6652693 h 6662518"/>
              <a:gd name="connsiteX4" fmla="*/ 0 w 12295341"/>
              <a:gd name="connsiteY4" fmla="*/ 8468 h 6662518"/>
              <a:gd name="connsiteX0" fmla="*/ 0 w 12295341"/>
              <a:gd name="connsiteY0" fmla="*/ 8468 h 6672347"/>
              <a:gd name="connsiteX1" fmla="*/ 12265108 w 12295341"/>
              <a:gd name="connsiteY1" fmla="*/ 0 h 6672347"/>
              <a:gd name="connsiteX2" fmla="*/ 12295341 w 12295341"/>
              <a:gd name="connsiteY2" fmla="*/ 6662518 h 6672347"/>
              <a:gd name="connsiteX3" fmla="*/ 11129749 w 12295341"/>
              <a:gd name="connsiteY3" fmla="*/ 6672347 h 6672347"/>
              <a:gd name="connsiteX4" fmla="*/ 0 w 12295341"/>
              <a:gd name="connsiteY4" fmla="*/ 8468 h 6672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5341" h="6672347">
                <a:moveTo>
                  <a:pt x="0" y="8468"/>
                </a:moveTo>
                <a:lnTo>
                  <a:pt x="12265108" y="0"/>
                </a:lnTo>
                <a:lnTo>
                  <a:pt x="12295341" y="6662518"/>
                </a:lnTo>
                <a:lnTo>
                  <a:pt x="11129749" y="6672347"/>
                </a:lnTo>
                <a:lnTo>
                  <a:pt x="0" y="8468"/>
                </a:lnTo>
                <a:close/>
              </a:path>
            </a:pathLst>
          </a:cu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9"/>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3"/>
          </p:nvPr>
        </p:nvSpPr>
        <p:spPr>
          <a:xfrm>
            <a:off x="6990080" y="3444240"/>
            <a:ext cx="2834958" cy="2743200"/>
          </a:xfrm>
        </p:spPr>
        <p:txBody>
          <a:bodyPr>
            <a:normAutofit/>
          </a:bodyPr>
          <a:lstStyle>
            <a:lvl1pPr>
              <a:defRPr sz="1600"/>
            </a:lvl1pPr>
          </a:lstStyle>
          <a:p>
            <a:pPr lvl="0"/>
            <a:r>
              <a:rPr lang="en-US"/>
              <a:t>Click to edit Master text styles</a:t>
            </a:r>
          </a:p>
        </p:txBody>
      </p:sp>
      <p:sp>
        <p:nvSpPr>
          <p:cNvPr id="13" name="Text Placeholder 21"/>
          <p:cNvSpPr>
            <a:spLocks noGrp="1"/>
          </p:cNvSpPr>
          <p:nvPr>
            <p:ph type="body" sz="quarter" idx="16"/>
          </p:nvPr>
        </p:nvSpPr>
        <p:spPr>
          <a:xfrm>
            <a:off x="6990080" y="1554480"/>
            <a:ext cx="2834640" cy="1737360"/>
          </a:xfrm>
        </p:spPr>
        <p:txBody>
          <a:bodyPr anchor="b">
            <a:normAutofit/>
          </a:bodyPr>
          <a:lstStyle>
            <a:lvl1pPr marL="0" indent="0">
              <a:buFont typeface="Arial" panose="020B0604020202020204" pitchFamily="34" charset="0"/>
              <a:buNone/>
              <a:defRPr sz="2400" b="0">
                <a:solidFill>
                  <a:schemeClr val="tx2"/>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D4F7D0B0-7E7B-4879-A888-F5F2D3156A72}" type="slidenum">
              <a:rPr lang="en-US" smtClean="0"/>
              <a:pPr/>
              <a:t>‹#›</a:t>
            </a:fld>
            <a:endParaRPr lang="en-US" dirty="0"/>
          </a:p>
        </p:txBody>
      </p:sp>
      <p:pic>
        <p:nvPicPr>
          <p:cNvPr id="14" name="Picture 13" descr="Crown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13757" y="141271"/>
            <a:ext cx="434787" cy="340180"/>
          </a:xfrm>
          <a:prstGeom prst="rect">
            <a:avLst/>
          </a:prstGeom>
        </p:spPr>
      </p:pic>
    </p:spTree>
    <p:extLst>
      <p:ext uri="{BB962C8B-B14F-4D97-AF65-F5344CB8AC3E}">
        <p14:creationId xmlns:p14="http://schemas.microsoft.com/office/powerpoint/2010/main" val="2334325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Large Photo and Content - Orange">
    <p:spTree>
      <p:nvGrpSpPr>
        <p:cNvPr id="1" name=""/>
        <p:cNvGrpSpPr/>
        <p:nvPr/>
      </p:nvGrpSpPr>
      <p:grpSpPr>
        <a:xfrm>
          <a:off x="0" y="0"/>
          <a:ext cx="0" cy="0"/>
          <a:chOff x="0" y="0"/>
          <a:chExt cx="0" cy="0"/>
        </a:xfrm>
      </p:grpSpPr>
      <p:sp>
        <p:nvSpPr>
          <p:cNvPr id="4" name="Picture Placeholder 11"/>
          <p:cNvSpPr>
            <a:spLocks noGrp="1"/>
          </p:cNvSpPr>
          <p:nvPr>
            <p:ph type="pic" sz="quarter" idx="12"/>
          </p:nvPr>
        </p:nvSpPr>
        <p:spPr>
          <a:xfrm>
            <a:off x="436880" y="1544320"/>
            <a:ext cx="6370320" cy="4643120"/>
          </a:xfrm>
        </p:spPr>
        <p:txBody>
          <a:bodyPr/>
          <a:lstStyle/>
          <a:p>
            <a:r>
              <a:rPr lang="en-US"/>
              <a:t>Click icon to add picture</a:t>
            </a:r>
            <a:endParaRPr lang="en-US" dirty="0"/>
          </a:p>
        </p:txBody>
      </p:sp>
      <p:sp>
        <p:nvSpPr>
          <p:cNvPr id="5" name="Right Triangle 4"/>
          <p:cNvSpPr/>
          <p:nvPr userDrawn="1"/>
        </p:nvSpPr>
        <p:spPr>
          <a:xfrm flipH="1">
            <a:off x="10576560" y="487680"/>
            <a:ext cx="1615440" cy="6380480"/>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4"/>
          <p:cNvSpPr/>
          <p:nvPr userDrawn="1"/>
        </p:nvSpPr>
        <p:spPr>
          <a:xfrm>
            <a:off x="9387840" y="-10160"/>
            <a:ext cx="2814320" cy="6898643"/>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 name="connsiteX0" fmla="*/ 0 w 12265108"/>
              <a:gd name="connsiteY0" fmla="*/ 8468 h 6652693"/>
              <a:gd name="connsiteX1" fmla="*/ 12265108 w 12265108"/>
              <a:gd name="connsiteY1" fmla="*/ 0 h 6652693"/>
              <a:gd name="connsiteX2" fmla="*/ 12204643 w 12265108"/>
              <a:gd name="connsiteY2" fmla="*/ 6652691 h 6652693"/>
              <a:gd name="connsiteX3" fmla="*/ 11159981 w 12265108"/>
              <a:gd name="connsiteY3" fmla="*/ 6652693 h 6652693"/>
              <a:gd name="connsiteX4" fmla="*/ 0 w 12265108"/>
              <a:gd name="connsiteY4" fmla="*/ 8468 h 6652693"/>
              <a:gd name="connsiteX0" fmla="*/ 0 w 12295341"/>
              <a:gd name="connsiteY0" fmla="*/ 8468 h 6672345"/>
              <a:gd name="connsiteX1" fmla="*/ 12265108 w 12295341"/>
              <a:gd name="connsiteY1" fmla="*/ 0 h 6672345"/>
              <a:gd name="connsiteX2" fmla="*/ 12295341 w 12295341"/>
              <a:gd name="connsiteY2" fmla="*/ 6672345 h 6672345"/>
              <a:gd name="connsiteX3" fmla="*/ 11159981 w 12295341"/>
              <a:gd name="connsiteY3" fmla="*/ 6652693 h 6672345"/>
              <a:gd name="connsiteX4" fmla="*/ 0 w 12295341"/>
              <a:gd name="connsiteY4" fmla="*/ 8468 h 6672345"/>
              <a:gd name="connsiteX0" fmla="*/ 0 w 12295341"/>
              <a:gd name="connsiteY0" fmla="*/ 8468 h 6662518"/>
              <a:gd name="connsiteX1" fmla="*/ 12265108 w 12295341"/>
              <a:gd name="connsiteY1" fmla="*/ 0 h 6662518"/>
              <a:gd name="connsiteX2" fmla="*/ 12295341 w 12295341"/>
              <a:gd name="connsiteY2" fmla="*/ 6662518 h 6662518"/>
              <a:gd name="connsiteX3" fmla="*/ 11159981 w 12295341"/>
              <a:gd name="connsiteY3" fmla="*/ 6652693 h 6662518"/>
              <a:gd name="connsiteX4" fmla="*/ 0 w 12295341"/>
              <a:gd name="connsiteY4" fmla="*/ 8468 h 6662518"/>
              <a:gd name="connsiteX0" fmla="*/ 0 w 12295341"/>
              <a:gd name="connsiteY0" fmla="*/ 8468 h 6662518"/>
              <a:gd name="connsiteX1" fmla="*/ 12265108 w 12295341"/>
              <a:gd name="connsiteY1" fmla="*/ 0 h 6662518"/>
              <a:gd name="connsiteX2" fmla="*/ 12295341 w 12295341"/>
              <a:gd name="connsiteY2" fmla="*/ 6662518 h 6662518"/>
              <a:gd name="connsiteX3" fmla="*/ 11129749 w 12295341"/>
              <a:gd name="connsiteY3" fmla="*/ 6652693 h 6662518"/>
              <a:gd name="connsiteX4" fmla="*/ 0 w 12295341"/>
              <a:gd name="connsiteY4" fmla="*/ 8468 h 6662518"/>
              <a:gd name="connsiteX0" fmla="*/ 0 w 12295341"/>
              <a:gd name="connsiteY0" fmla="*/ 8468 h 6672347"/>
              <a:gd name="connsiteX1" fmla="*/ 12265108 w 12295341"/>
              <a:gd name="connsiteY1" fmla="*/ 0 h 6672347"/>
              <a:gd name="connsiteX2" fmla="*/ 12295341 w 12295341"/>
              <a:gd name="connsiteY2" fmla="*/ 6662518 h 6672347"/>
              <a:gd name="connsiteX3" fmla="*/ 11129749 w 12295341"/>
              <a:gd name="connsiteY3" fmla="*/ 6672347 h 6672347"/>
              <a:gd name="connsiteX4" fmla="*/ 0 w 12295341"/>
              <a:gd name="connsiteY4" fmla="*/ 8468 h 6672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5341" h="6672347">
                <a:moveTo>
                  <a:pt x="0" y="8468"/>
                </a:moveTo>
                <a:lnTo>
                  <a:pt x="12265108" y="0"/>
                </a:lnTo>
                <a:lnTo>
                  <a:pt x="12295341" y="6662518"/>
                </a:lnTo>
                <a:lnTo>
                  <a:pt x="11129749" y="6672347"/>
                </a:lnTo>
                <a:lnTo>
                  <a:pt x="0" y="8468"/>
                </a:lnTo>
                <a:close/>
              </a:path>
            </a:pathLst>
          </a:cu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9"/>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3"/>
          </p:nvPr>
        </p:nvSpPr>
        <p:spPr>
          <a:xfrm>
            <a:off x="6990080" y="3444240"/>
            <a:ext cx="2834958" cy="2743200"/>
          </a:xfrm>
        </p:spPr>
        <p:txBody>
          <a:bodyPr>
            <a:normAutofit/>
          </a:bodyPr>
          <a:lstStyle>
            <a:lvl1pPr>
              <a:defRPr sz="1600"/>
            </a:lvl1pPr>
          </a:lstStyle>
          <a:p>
            <a:pPr lvl="0"/>
            <a:r>
              <a:rPr lang="en-US"/>
              <a:t>Click to edit Master text styles</a:t>
            </a:r>
          </a:p>
        </p:txBody>
      </p:sp>
      <p:sp>
        <p:nvSpPr>
          <p:cNvPr id="13" name="Text Placeholder 21"/>
          <p:cNvSpPr>
            <a:spLocks noGrp="1"/>
          </p:cNvSpPr>
          <p:nvPr>
            <p:ph type="body" sz="quarter" idx="16"/>
          </p:nvPr>
        </p:nvSpPr>
        <p:spPr>
          <a:xfrm>
            <a:off x="6990080" y="1554480"/>
            <a:ext cx="2834640" cy="1737360"/>
          </a:xfrm>
        </p:spPr>
        <p:txBody>
          <a:bodyPr anchor="b">
            <a:normAutofit/>
          </a:bodyPr>
          <a:lstStyle>
            <a:lvl1pPr marL="0" indent="0">
              <a:buFont typeface="Arial" panose="020B0604020202020204" pitchFamily="34" charset="0"/>
              <a:buNone/>
              <a:defRPr sz="2400" b="0">
                <a:solidFill>
                  <a:schemeClr val="accent4"/>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D4F7D0B0-7E7B-4879-A888-F5F2D3156A72}" type="slidenum">
              <a:rPr lang="en-US" smtClean="0"/>
              <a:pPr/>
              <a:t>‹#›</a:t>
            </a:fld>
            <a:endParaRPr lang="en-US" dirty="0"/>
          </a:p>
        </p:txBody>
      </p:sp>
      <p:pic>
        <p:nvPicPr>
          <p:cNvPr id="14" name="Picture 13" descr="Crown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13757" y="141271"/>
            <a:ext cx="434787" cy="340180"/>
          </a:xfrm>
          <a:prstGeom prst="rect">
            <a:avLst/>
          </a:prstGeom>
        </p:spPr>
      </p:pic>
    </p:spTree>
    <p:extLst>
      <p:ext uri="{BB962C8B-B14F-4D97-AF65-F5344CB8AC3E}">
        <p14:creationId xmlns:p14="http://schemas.microsoft.com/office/powerpoint/2010/main" val="30296671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Large Photo and Content - Purple">
    <p:spTree>
      <p:nvGrpSpPr>
        <p:cNvPr id="1" name=""/>
        <p:cNvGrpSpPr/>
        <p:nvPr/>
      </p:nvGrpSpPr>
      <p:grpSpPr>
        <a:xfrm>
          <a:off x="0" y="0"/>
          <a:ext cx="0" cy="0"/>
          <a:chOff x="0" y="0"/>
          <a:chExt cx="0" cy="0"/>
        </a:xfrm>
      </p:grpSpPr>
      <p:sp>
        <p:nvSpPr>
          <p:cNvPr id="4" name="Picture Placeholder 11"/>
          <p:cNvSpPr>
            <a:spLocks noGrp="1"/>
          </p:cNvSpPr>
          <p:nvPr>
            <p:ph type="pic" sz="quarter" idx="12"/>
          </p:nvPr>
        </p:nvSpPr>
        <p:spPr>
          <a:xfrm>
            <a:off x="436880" y="1544320"/>
            <a:ext cx="6370320" cy="4643120"/>
          </a:xfrm>
        </p:spPr>
        <p:txBody>
          <a:bodyPr/>
          <a:lstStyle/>
          <a:p>
            <a:r>
              <a:rPr lang="en-US"/>
              <a:t>Click icon to add picture</a:t>
            </a:r>
            <a:endParaRPr lang="en-US" dirty="0"/>
          </a:p>
        </p:txBody>
      </p:sp>
      <p:sp>
        <p:nvSpPr>
          <p:cNvPr id="5" name="Right Triangle 4"/>
          <p:cNvSpPr/>
          <p:nvPr userDrawn="1"/>
        </p:nvSpPr>
        <p:spPr>
          <a:xfrm flipH="1">
            <a:off x="10576560" y="487680"/>
            <a:ext cx="1615440" cy="6380480"/>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4"/>
          <p:cNvSpPr/>
          <p:nvPr userDrawn="1"/>
        </p:nvSpPr>
        <p:spPr>
          <a:xfrm>
            <a:off x="9387840" y="-10160"/>
            <a:ext cx="2814320" cy="6898643"/>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36034"/>
              <a:gd name="connsiteX1" fmla="*/ 11030763 w 11030763"/>
              <a:gd name="connsiteY1" fmla="*/ 2996 h 6636034"/>
              <a:gd name="connsiteX2" fmla="*/ 11030763 w 11030763"/>
              <a:gd name="connsiteY2" fmla="*/ 6636033 h 6636034"/>
              <a:gd name="connsiteX3" fmla="*/ 9474409 w 11030763"/>
              <a:gd name="connsiteY3" fmla="*/ 6636034 h 6636034"/>
              <a:gd name="connsiteX4" fmla="*/ 0 w 11030763"/>
              <a:gd name="connsiteY4" fmla="*/ 0 h 6636034"/>
              <a:gd name="connsiteX0" fmla="*/ 0 w 12896934"/>
              <a:gd name="connsiteY0" fmla="*/ 0 h 6652412"/>
              <a:gd name="connsiteX1" fmla="*/ 12896934 w 12896934"/>
              <a:gd name="connsiteY1" fmla="*/ 19374 h 6652412"/>
              <a:gd name="connsiteX2" fmla="*/ 12896934 w 12896934"/>
              <a:gd name="connsiteY2" fmla="*/ 6652411 h 6652412"/>
              <a:gd name="connsiteX3" fmla="*/ 11340580 w 12896934"/>
              <a:gd name="connsiteY3" fmla="*/ 6652412 h 6652412"/>
              <a:gd name="connsiteX4" fmla="*/ 0 w 12896934"/>
              <a:gd name="connsiteY4" fmla="*/ 0 h 6652412"/>
              <a:gd name="connsiteX0" fmla="*/ 0 w 10388639"/>
              <a:gd name="connsiteY0" fmla="*/ 0 h 6652412"/>
              <a:gd name="connsiteX1" fmla="*/ 10388639 w 10388639"/>
              <a:gd name="connsiteY1" fmla="*/ 19374 h 6652412"/>
              <a:gd name="connsiteX2" fmla="*/ 10388639 w 10388639"/>
              <a:gd name="connsiteY2" fmla="*/ 6652411 h 6652412"/>
              <a:gd name="connsiteX3" fmla="*/ 8832285 w 10388639"/>
              <a:gd name="connsiteY3" fmla="*/ 6652412 h 6652412"/>
              <a:gd name="connsiteX4" fmla="*/ 0 w 10388639"/>
              <a:gd name="connsiteY4" fmla="*/ 0 h 6652412"/>
              <a:gd name="connsiteX0" fmla="*/ 0 w 12204643"/>
              <a:gd name="connsiteY0" fmla="*/ 0 h 6644224"/>
              <a:gd name="connsiteX1" fmla="*/ 12204643 w 12204643"/>
              <a:gd name="connsiteY1" fmla="*/ 11186 h 6644224"/>
              <a:gd name="connsiteX2" fmla="*/ 12204643 w 12204643"/>
              <a:gd name="connsiteY2" fmla="*/ 6644223 h 6644224"/>
              <a:gd name="connsiteX3" fmla="*/ 10648289 w 12204643"/>
              <a:gd name="connsiteY3" fmla="*/ 6644224 h 6644224"/>
              <a:gd name="connsiteX4" fmla="*/ 0 w 12204643"/>
              <a:gd name="connsiteY4" fmla="*/ 0 h 6644224"/>
              <a:gd name="connsiteX0" fmla="*/ 0 w 12204643"/>
              <a:gd name="connsiteY0" fmla="*/ 0 h 6644225"/>
              <a:gd name="connsiteX1" fmla="*/ 12204643 w 12204643"/>
              <a:gd name="connsiteY1" fmla="*/ 11186 h 6644225"/>
              <a:gd name="connsiteX2" fmla="*/ 12204643 w 12204643"/>
              <a:gd name="connsiteY2" fmla="*/ 6644223 h 6644225"/>
              <a:gd name="connsiteX3" fmla="*/ 11159981 w 12204643"/>
              <a:gd name="connsiteY3" fmla="*/ 6644225 h 6644225"/>
              <a:gd name="connsiteX4" fmla="*/ 0 w 12204643"/>
              <a:gd name="connsiteY4" fmla="*/ 0 h 6644225"/>
              <a:gd name="connsiteX0" fmla="*/ 0 w 12265108"/>
              <a:gd name="connsiteY0" fmla="*/ 8468 h 6652693"/>
              <a:gd name="connsiteX1" fmla="*/ 12265108 w 12265108"/>
              <a:gd name="connsiteY1" fmla="*/ 0 h 6652693"/>
              <a:gd name="connsiteX2" fmla="*/ 12204643 w 12265108"/>
              <a:gd name="connsiteY2" fmla="*/ 6652691 h 6652693"/>
              <a:gd name="connsiteX3" fmla="*/ 11159981 w 12265108"/>
              <a:gd name="connsiteY3" fmla="*/ 6652693 h 6652693"/>
              <a:gd name="connsiteX4" fmla="*/ 0 w 12265108"/>
              <a:gd name="connsiteY4" fmla="*/ 8468 h 6652693"/>
              <a:gd name="connsiteX0" fmla="*/ 0 w 12295341"/>
              <a:gd name="connsiteY0" fmla="*/ 8468 h 6672345"/>
              <a:gd name="connsiteX1" fmla="*/ 12265108 w 12295341"/>
              <a:gd name="connsiteY1" fmla="*/ 0 h 6672345"/>
              <a:gd name="connsiteX2" fmla="*/ 12295341 w 12295341"/>
              <a:gd name="connsiteY2" fmla="*/ 6672345 h 6672345"/>
              <a:gd name="connsiteX3" fmla="*/ 11159981 w 12295341"/>
              <a:gd name="connsiteY3" fmla="*/ 6652693 h 6672345"/>
              <a:gd name="connsiteX4" fmla="*/ 0 w 12295341"/>
              <a:gd name="connsiteY4" fmla="*/ 8468 h 6672345"/>
              <a:gd name="connsiteX0" fmla="*/ 0 w 12295341"/>
              <a:gd name="connsiteY0" fmla="*/ 8468 h 6662518"/>
              <a:gd name="connsiteX1" fmla="*/ 12265108 w 12295341"/>
              <a:gd name="connsiteY1" fmla="*/ 0 h 6662518"/>
              <a:gd name="connsiteX2" fmla="*/ 12295341 w 12295341"/>
              <a:gd name="connsiteY2" fmla="*/ 6662518 h 6662518"/>
              <a:gd name="connsiteX3" fmla="*/ 11159981 w 12295341"/>
              <a:gd name="connsiteY3" fmla="*/ 6652693 h 6662518"/>
              <a:gd name="connsiteX4" fmla="*/ 0 w 12295341"/>
              <a:gd name="connsiteY4" fmla="*/ 8468 h 6662518"/>
              <a:gd name="connsiteX0" fmla="*/ 0 w 12295341"/>
              <a:gd name="connsiteY0" fmla="*/ 8468 h 6662518"/>
              <a:gd name="connsiteX1" fmla="*/ 12265108 w 12295341"/>
              <a:gd name="connsiteY1" fmla="*/ 0 h 6662518"/>
              <a:gd name="connsiteX2" fmla="*/ 12295341 w 12295341"/>
              <a:gd name="connsiteY2" fmla="*/ 6662518 h 6662518"/>
              <a:gd name="connsiteX3" fmla="*/ 11129749 w 12295341"/>
              <a:gd name="connsiteY3" fmla="*/ 6652693 h 6662518"/>
              <a:gd name="connsiteX4" fmla="*/ 0 w 12295341"/>
              <a:gd name="connsiteY4" fmla="*/ 8468 h 6662518"/>
              <a:gd name="connsiteX0" fmla="*/ 0 w 12295341"/>
              <a:gd name="connsiteY0" fmla="*/ 8468 h 6672347"/>
              <a:gd name="connsiteX1" fmla="*/ 12265108 w 12295341"/>
              <a:gd name="connsiteY1" fmla="*/ 0 h 6672347"/>
              <a:gd name="connsiteX2" fmla="*/ 12295341 w 12295341"/>
              <a:gd name="connsiteY2" fmla="*/ 6662518 h 6672347"/>
              <a:gd name="connsiteX3" fmla="*/ 11129749 w 12295341"/>
              <a:gd name="connsiteY3" fmla="*/ 6672347 h 6672347"/>
              <a:gd name="connsiteX4" fmla="*/ 0 w 12295341"/>
              <a:gd name="connsiteY4" fmla="*/ 8468 h 6672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5341" h="6672347">
                <a:moveTo>
                  <a:pt x="0" y="8468"/>
                </a:moveTo>
                <a:lnTo>
                  <a:pt x="12265108" y="0"/>
                </a:lnTo>
                <a:lnTo>
                  <a:pt x="12295341" y="6662518"/>
                </a:lnTo>
                <a:lnTo>
                  <a:pt x="11129749" y="6672347"/>
                </a:lnTo>
                <a:lnTo>
                  <a:pt x="0" y="8468"/>
                </a:lnTo>
                <a:close/>
              </a:path>
            </a:pathLst>
          </a:cu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9"/>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3"/>
          </p:nvPr>
        </p:nvSpPr>
        <p:spPr>
          <a:xfrm>
            <a:off x="6990080" y="3444240"/>
            <a:ext cx="2834958" cy="2743200"/>
          </a:xfrm>
        </p:spPr>
        <p:txBody>
          <a:bodyPr>
            <a:normAutofit/>
          </a:bodyPr>
          <a:lstStyle>
            <a:lvl1pPr>
              <a:defRPr sz="1600"/>
            </a:lvl1pPr>
          </a:lstStyle>
          <a:p>
            <a:pPr lvl="0"/>
            <a:r>
              <a:rPr lang="en-US"/>
              <a:t>Click to edit Master text styles</a:t>
            </a:r>
          </a:p>
        </p:txBody>
      </p:sp>
      <p:sp>
        <p:nvSpPr>
          <p:cNvPr id="13" name="Text Placeholder 21"/>
          <p:cNvSpPr>
            <a:spLocks noGrp="1"/>
          </p:cNvSpPr>
          <p:nvPr>
            <p:ph type="body" sz="quarter" idx="16"/>
          </p:nvPr>
        </p:nvSpPr>
        <p:spPr>
          <a:xfrm>
            <a:off x="6990080" y="1554480"/>
            <a:ext cx="2834640" cy="1737360"/>
          </a:xfrm>
        </p:spPr>
        <p:txBody>
          <a:bodyPr anchor="b">
            <a:normAutofit/>
          </a:bodyPr>
          <a:lstStyle>
            <a:lvl1pPr marL="0" indent="0">
              <a:buFont typeface="Arial" panose="020B0604020202020204" pitchFamily="34" charset="0"/>
              <a:buNone/>
              <a:defRPr sz="2400" b="0">
                <a:solidFill>
                  <a:schemeClr val="accent5"/>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D4F7D0B0-7E7B-4879-A888-F5F2D3156A72}" type="slidenum">
              <a:rPr lang="en-US" smtClean="0"/>
              <a:pPr/>
              <a:t>‹#›</a:t>
            </a:fld>
            <a:endParaRPr lang="en-US" dirty="0"/>
          </a:p>
        </p:txBody>
      </p:sp>
      <p:pic>
        <p:nvPicPr>
          <p:cNvPr id="14" name="Picture 13" descr="Crown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13757" y="141271"/>
            <a:ext cx="434787" cy="340180"/>
          </a:xfrm>
          <a:prstGeom prst="rect">
            <a:avLst/>
          </a:prstGeom>
        </p:spPr>
      </p:pic>
    </p:spTree>
    <p:extLst>
      <p:ext uri="{BB962C8B-B14F-4D97-AF65-F5344CB8AC3E}">
        <p14:creationId xmlns:p14="http://schemas.microsoft.com/office/powerpoint/2010/main" val="39321137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lumn - Light Blue">
    <p:spTree>
      <p:nvGrpSpPr>
        <p:cNvPr id="1" name=""/>
        <p:cNvGrpSpPr/>
        <p:nvPr/>
      </p:nvGrpSpPr>
      <p:grpSpPr>
        <a:xfrm>
          <a:off x="0" y="0"/>
          <a:ext cx="0" cy="0"/>
          <a:chOff x="0" y="0"/>
          <a:chExt cx="0" cy="0"/>
        </a:xfrm>
      </p:grpSpPr>
      <p:sp>
        <p:nvSpPr>
          <p:cNvPr id="11" name="Right Triangle 10"/>
          <p:cNvSpPr/>
          <p:nvPr userDrawn="1"/>
        </p:nvSpPr>
        <p:spPr>
          <a:xfrm rot="10800000" flipH="1" flipV="1">
            <a:off x="4460240" y="2580640"/>
            <a:ext cx="2854956" cy="4297680"/>
          </a:xfrm>
          <a:prstGeom prst="r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flipV="1">
            <a:off x="-8789" y="-20320"/>
            <a:ext cx="7794716" cy="6898640"/>
          </a:xfrm>
          <a:custGeom>
            <a:avLst/>
            <a:gdLst>
              <a:gd name="connsiteX0" fmla="*/ 0 w 4025356"/>
              <a:gd name="connsiteY0" fmla="*/ 0 h 6858000"/>
              <a:gd name="connsiteX1" fmla="*/ 4025356 w 4025356"/>
              <a:gd name="connsiteY1" fmla="*/ 0 h 6858000"/>
              <a:gd name="connsiteX2" fmla="*/ 4025356 w 4025356"/>
              <a:gd name="connsiteY2" fmla="*/ 6858000 h 6858000"/>
              <a:gd name="connsiteX3" fmla="*/ 0 w 4025356"/>
              <a:gd name="connsiteY3" fmla="*/ 6858000 h 6858000"/>
              <a:gd name="connsiteX4" fmla="*/ 0 w 4025356"/>
              <a:gd name="connsiteY4" fmla="*/ 0 h 6858000"/>
              <a:gd name="connsiteX0" fmla="*/ 0 w 9633676"/>
              <a:gd name="connsiteY0" fmla="*/ 0 h 6888480"/>
              <a:gd name="connsiteX1" fmla="*/ 4025356 w 9633676"/>
              <a:gd name="connsiteY1" fmla="*/ 0 h 6888480"/>
              <a:gd name="connsiteX2" fmla="*/ 9633676 w 9633676"/>
              <a:gd name="connsiteY2" fmla="*/ 6888480 h 6888480"/>
              <a:gd name="connsiteX3" fmla="*/ 0 w 9633676"/>
              <a:gd name="connsiteY3" fmla="*/ 6858000 h 6888480"/>
              <a:gd name="connsiteX4" fmla="*/ 0 w 9633676"/>
              <a:gd name="connsiteY4" fmla="*/ 0 h 6888480"/>
              <a:gd name="connsiteX0" fmla="*/ 0 w 9633676"/>
              <a:gd name="connsiteY0" fmla="*/ 0 h 6888480"/>
              <a:gd name="connsiteX1" fmla="*/ 4025356 w 9633676"/>
              <a:gd name="connsiteY1" fmla="*/ 0 h 6888480"/>
              <a:gd name="connsiteX2" fmla="*/ 9633676 w 9633676"/>
              <a:gd name="connsiteY2" fmla="*/ 6888480 h 6888480"/>
              <a:gd name="connsiteX3" fmla="*/ 10160 w 9633676"/>
              <a:gd name="connsiteY3" fmla="*/ 6888480 h 6888480"/>
              <a:gd name="connsiteX4" fmla="*/ 0 w 9633676"/>
              <a:gd name="connsiteY4" fmla="*/ 0 h 6888480"/>
              <a:gd name="connsiteX0" fmla="*/ 0 w 7774396"/>
              <a:gd name="connsiteY0" fmla="*/ 0 h 6888480"/>
              <a:gd name="connsiteX1" fmla="*/ 4025356 w 7774396"/>
              <a:gd name="connsiteY1" fmla="*/ 0 h 6888480"/>
              <a:gd name="connsiteX2" fmla="*/ 7774396 w 7774396"/>
              <a:gd name="connsiteY2" fmla="*/ 6807200 h 6888480"/>
              <a:gd name="connsiteX3" fmla="*/ 10160 w 7774396"/>
              <a:gd name="connsiteY3" fmla="*/ 6888480 h 6888480"/>
              <a:gd name="connsiteX4" fmla="*/ 0 w 7774396"/>
              <a:gd name="connsiteY4" fmla="*/ 0 h 6888480"/>
              <a:gd name="connsiteX0" fmla="*/ 0 w 7794716"/>
              <a:gd name="connsiteY0" fmla="*/ 0 h 6898640"/>
              <a:gd name="connsiteX1" fmla="*/ 4025356 w 7794716"/>
              <a:gd name="connsiteY1" fmla="*/ 0 h 6898640"/>
              <a:gd name="connsiteX2" fmla="*/ 7794716 w 7794716"/>
              <a:gd name="connsiteY2" fmla="*/ 6898640 h 6898640"/>
              <a:gd name="connsiteX3" fmla="*/ 10160 w 7794716"/>
              <a:gd name="connsiteY3" fmla="*/ 6888480 h 6898640"/>
              <a:gd name="connsiteX4" fmla="*/ 0 w 7794716"/>
              <a:gd name="connsiteY4" fmla="*/ 0 h 6898640"/>
              <a:gd name="connsiteX0" fmla="*/ 0 w 7794716"/>
              <a:gd name="connsiteY0" fmla="*/ 0 h 6898640"/>
              <a:gd name="connsiteX1" fmla="*/ 4929596 w 7794716"/>
              <a:gd name="connsiteY1" fmla="*/ 0 h 6898640"/>
              <a:gd name="connsiteX2" fmla="*/ 7794716 w 7794716"/>
              <a:gd name="connsiteY2" fmla="*/ 6898640 h 6898640"/>
              <a:gd name="connsiteX3" fmla="*/ 10160 w 7794716"/>
              <a:gd name="connsiteY3" fmla="*/ 6888480 h 6898640"/>
              <a:gd name="connsiteX4" fmla="*/ 0 w 7794716"/>
              <a:gd name="connsiteY4" fmla="*/ 0 h 6898640"/>
              <a:gd name="connsiteX0" fmla="*/ 0 w 7794716"/>
              <a:gd name="connsiteY0" fmla="*/ 0 h 6898640"/>
              <a:gd name="connsiteX1" fmla="*/ 5640796 w 7794716"/>
              <a:gd name="connsiteY1" fmla="*/ 30480 h 6898640"/>
              <a:gd name="connsiteX2" fmla="*/ 7794716 w 7794716"/>
              <a:gd name="connsiteY2" fmla="*/ 6898640 h 6898640"/>
              <a:gd name="connsiteX3" fmla="*/ 10160 w 7794716"/>
              <a:gd name="connsiteY3" fmla="*/ 6888480 h 6898640"/>
              <a:gd name="connsiteX4" fmla="*/ 0 w 7794716"/>
              <a:gd name="connsiteY4" fmla="*/ 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4716" h="6898640">
                <a:moveTo>
                  <a:pt x="0" y="0"/>
                </a:moveTo>
                <a:lnTo>
                  <a:pt x="5640796" y="30480"/>
                </a:lnTo>
                <a:lnTo>
                  <a:pt x="7794716" y="6898640"/>
                </a:lnTo>
                <a:lnTo>
                  <a:pt x="10160" y="6888480"/>
                </a:lnTo>
                <a:cubicBezTo>
                  <a:pt x="6773" y="4592320"/>
                  <a:pt x="3387" y="2296160"/>
                  <a:pt x="0" y="0"/>
                </a:cubicBez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1"/>
          </p:nvPr>
        </p:nvSpPr>
        <p:spPr/>
        <p:txBody>
          <a:bodyPr/>
          <a:lstStyle/>
          <a:p>
            <a:fld id="{D4F7D0B0-7E7B-4879-A888-F5F2D3156A72}" type="slidenum">
              <a:rPr lang="en-US" smtClean="0"/>
              <a:pPr/>
              <a:t>‹#›</a:t>
            </a:fld>
            <a:endParaRPr lang="en-US" dirty="0"/>
          </a:p>
        </p:txBody>
      </p:sp>
      <p:sp>
        <p:nvSpPr>
          <p:cNvPr id="13" name="Content Placeholder 17"/>
          <p:cNvSpPr>
            <a:spLocks noGrp="1"/>
          </p:cNvSpPr>
          <p:nvPr>
            <p:ph sz="quarter" idx="15"/>
          </p:nvPr>
        </p:nvSpPr>
        <p:spPr>
          <a:xfrm>
            <a:off x="7569200" y="1778000"/>
            <a:ext cx="4175760" cy="44297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1"/>
          <p:cNvSpPr>
            <a:spLocks noGrp="1"/>
          </p:cNvSpPr>
          <p:nvPr>
            <p:ph type="body" sz="quarter" idx="16"/>
          </p:nvPr>
        </p:nvSpPr>
        <p:spPr>
          <a:xfrm>
            <a:off x="7569200" y="485726"/>
            <a:ext cx="4175760" cy="1170354"/>
          </a:xfrm>
        </p:spPr>
        <p:txBody>
          <a:bodyPr anchor="b">
            <a:normAutofit/>
          </a:bodyPr>
          <a:lstStyle>
            <a:lvl1pPr marL="0" indent="0">
              <a:buFont typeface="Arial" panose="020B0604020202020204" pitchFamily="34" charset="0"/>
              <a:buNone/>
              <a:defRPr sz="2400" b="0">
                <a:solidFill>
                  <a:schemeClr val="accent1"/>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a:t>Click to edit Master text styles</a:t>
            </a:r>
          </a:p>
        </p:txBody>
      </p:sp>
      <p:sp>
        <p:nvSpPr>
          <p:cNvPr id="8" name="Text Placeholder 7"/>
          <p:cNvSpPr>
            <a:spLocks noGrp="1"/>
          </p:cNvSpPr>
          <p:nvPr>
            <p:ph type="body" sz="quarter" idx="17"/>
          </p:nvPr>
        </p:nvSpPr>
        <p:spPr>
          <a:xfrm>
            <a:off x="427039" y="1778000"/>
            <a:ext cx="5272722" cy="44291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439615" y="365126"/>
            <a:ext cx="6702865" cy="1199514"/>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76153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lumn - Aqua">
    <p:spTree>
      <p:nvGrpSpPr>
        <p:cNvPr id="1" name=""/>
        <p:cNvGrpSpPr/>
        <p:nvPr/>
      </p:nvGrpSpPr>
      <p:grpSpPr>
        <a:xfrm>
          <a:off x="0" y="0"/>
          <a:ext cx="0" cy="0"/>
          <a:chOff x="0" y="0"/>
          <a:chExt cx="0" cy="0"/>
        </a:xfrm>
      </p:grpSpPr>
      <p:sp>
        <p:nvSpPr>
          <p:cNvPr id="11" name="Right Triangle 10"/>
          <p:cNvSpPr/>
          <p:nvPr userDrawn="1"/>
        </p:nvSpPr>
        <p:spPr>
          <a:xfrm rot="10800000" flipH="1" flipV="1">
            <a:off x="4460240" y="2580640"/>
            <a:ext cx="2854956" cy="4297680"/>
          </a:xfrm>
          <a:prstGeom prst="rtTriangl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flipV="1">
            <a:off x="-8789" y="-20320"/>
            <a:ext cx="7794716" cy="6898640"/>
          </a:xfrm>
          <a:custGeom>
            <a:avLst/>
            <a:gdLst>
              <a:gd name="connsiteX0" fmla="*/ 0 w 4025356"/>
              <a:gd name="connsiteY0" fmla="*/ 0 h 6858000"/>
              <a:gd name="connsiteX1" fmla="*/ 4025356 w 4025356"/>
              <a:gd name="connsiteY1" fmla="*/ 0 h 6858000"/>
              <a:gd name="connsiteX2" fmla="*/ 4025356 w 4025356"/>
              <a:gd name="connsiteY2" fmla="*/ 6858000 h 6858000"/>
              <a:gd name="connsiteX3" fmla="*/ 0 w 4025356"/>
              <a:gd name="connsiteY3" fmla="*/ 6858000 h 6858000"/>
              <a:gd name="connsiteX4" fmla="*/ 0 w 4025356"/>
              <a:gd name="connsiteY4" fmla="*/ 0 h 6858000"/>
              <a:gd name="connsiteX0" fmla="*/ 0 w 9633676"/>
              <a:gd name="connsiteY0" fmla="*/ 0 h 6888480"/>
              <a:gd name="connsiteX1" fmla="*/ 4025356 w 9633676"/>
              <a:gd name="connsiteY1" fmla="*/ 0 h 6888480"/>
              <a:gd name="connsiteX2" fmla="*/ 9633676 w 9633676"/>
              <a:gd name="connsiteY2" fmla="*/ 6888480 h 6888480"/>
              <a:gd name="connsiteX3" fmla="*/ 0 w 9633676"/>
              <a:gd name="connsiteY3" fmla="*/ 6858000 h 6888480"/>
              <a:gd name="connsiteX4" fmla="*/ 0 w 9633676"/>
              <a:gd name="connsiteY4" fmla="*/ 0 h 6888480"/>
              <a:gd name="connsiteX0" fmla="*/ 0 w 9633676"/>
              <a:gd name="connsiteY0" fmla="*/ 0 h 6888480"/>
              <a:gd name="connsiteX1" fmla="*/ 4025356 w 9633676"/>
              <a:gd name="connsiteY1" fmla="*/ 0 h 6888480"/>
              <a:gd name="connsiteX2" fmla="*/ 9633676 w 9633676"/>
              <a:gd name="connsiteY2" fmla="*/ 6888480 h 6888480"/>
              <a:gd name="connsiteX3" fmla="*/ 10160 w 9633676"/>
              <a:gd name="connsiteY3" fmla="*/ 6888480 h 6888480"/>
              <a:gd name="connsiteX4" fmla="*/ 0 w 9633676"/>
              <a:gd name="connsiteY4" fmla="*/ 0 h 6888480"/>
              <a:gd name="connsiteX0" fmla="*/ 0 w 7774396"/>
              <a:gd name="connsiteY0" fmla="*/ 0 h 6888480"/>
              <a:gd name="connsiteX1" fmla="*/ 4025356 w 7774396"/>
              <a:gd name="connsiteY1" fmla="*/ 0 h 6888480"/>
              <a:gd name="connsiteX2" fmla="*/ 7774396 w 7774396"/>
              <a:gd name="connsiteY2" fmla="*/ 6807200 h 6888480"/>
              <a:gd name="connsiteX3" fmla="*/ 10160 w 7774396"/>
              <a:gd name="connsiteY3" fmla="*/ 6888480 h 6888480"/>
              <a:gd name="connsiteX4" fmla="*/ 0 w 7774396"/>
              <a:gd name="connsiteY4" fmla="*/ 0 h 6888480"/>
              <a:gd name="connsiteX0" fmla="*/ 0 w 7794716"/>
              <a:gd name="connsiteY0" fmla="*/ 0 h 6898640"/>
              <a:gd name="connsiteX1" fmla="*/ 4025356 w 7794716"/>
              <a:gd name="connsiteY1" fmla="*/ 0 h 6898640"/>
              <a:gd name="connsiteX2" fmla="*/ 7794716 w 7794716"/>
              <a:gd name="connsiteY2" fmla="*/ 6898640 h 6898640"/>
              <a:gd name="connsiteX3" fmla="*/ 10160 w 7794716"/>
              <a:gd name="connsiteY3" fmla="*/ 6888480 h 6898640"/>
              <a:gd name="connsiteX4" fmla="*/ 0 w 7794716"/>
              <a:gd name="connsiteY4" fmla="*/ 0 h 6898640"/>
              <a:gd name="connsiteX0" fmla="*/ 0 w 7794716"/>
              <a:gd name="connsiteY0" fmla="*/ 0 h 6898640"/>
              <a:gd name="connsiteX1" fmla="*/ 4929596 w 7794716"/>
              <a:gd name="connsiteY1" fmla="*/ 0 h 6898640"/>
              <a:gd name="connsiteX2" fmla="*/ 7794716 w 7794716"/>
              <a:gd name="connsiteY2" fmla="*/ 6898640 h 6898640"/>
              <a:gd name="connsiteX3" fmla="*/ 10160 w 7794716"/>
              <a:gd name="connsiteY3" fmla="*/ 6888480 h 6898640"/>
              <a:gd name="connsiteX4" fmla="*/ 0 w 7794716"/>
              <a:gd name="connsiteY4" fmla="*/ 0 h 6898640"/>
              <a:gd name="connsiteX0" fmla="*/ 0 w 7794716"/>
              <a:gd name="connsiteY0" fmla="*/ 0 h 6898640"/>
              <a:gd name="connsiteX1" fmla="*/ 5640796 w 7794716"/>
              <a:gd name="connsiteY1" fmla="*/ 30480 h 6898640"/>
              <a:gd name="connsiteX2" fmla="*/ 7794716 w 7794716"/>
              <a:gd name="connsiteY2" fmla="*/ 6898640 h 6898640"/>
              <a:gd name="connsiteX3" fmla="*/ 10160 w 7794716"/>
              <a:gd name="connsiteY3" fmla="*/ 6888480 h 6898640"/>
              <a:gd name="connsiteX4" fmla="*/ 0 w 7794716"/>
              <a:gd name="connsiteY4" fmla="*/ 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4716" h="6898640">
                <a:moveTo>
                  <a:pt x="0" y="0"/>
                </a:moveTo>
                <a:lnTo>
                  <a:pt x="5640796" y="30480"/>
                </a:lnTo>
                <a:lnTo>
                  <a:pt x="7794716" y="6898640"/>
                </a:lnTo>
                <a:lnTo>
                  <a:pt x="10160" y="6888480"/>
                </a:lnTo>
                <a:cubicBezTo>
                  <a:pt x="6773" y="4592320"/>
                  <a:pt x="3387" y="2296160"/>
                  <a:pt x="0" y="0"/>
                </a:cubicBez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1"/>
          </p:nvPr>
        </p:nvSpPr>
        <p:spPr/>
        <p:txBody>
          <a:bodyPr/>
          <a:lstStyle/>
          <a:p>
            <a:fld id="{D4F7D0B0-7E7B-4879-A888-F5F2D3156A72}" type="slidenum">
              <a:rPr lang="en-US" smtClean="0"/>
              <a:pPr/>
              <a:t>‹#›</a:t>
            </a:fld>
            <a:endParaRPr lang="en-US" dirty="0"/>
          </a:p>
        </p:txBody>
      </p:sp>
      <p:sp>
        <p:nvSpPr>
          <p:cNvPr id="13" name="Content Placeholder 17"/>
          <p:cNvSpPr>
            <a:spLocks noGrp="1"/>
          </p:cNvSpPr>
          <p:nvPr>
            <p:ph sz="quarter" idx="15"/>
          </p:nvPr>
        </p:nvSpPr>
        <p:spPr>
          <a:xfrm>
            <a:off x="7569200" y="1778000"/>
            <a:ext cx="4175760" cy="442975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1"/>
          <p:cNvSpPr>
            <a:spLocks noGrp="1"/>
          </p:cNvSpPr>
          <p:nvPr>
            <p:ph type="body" sz="quarter" idx="16"/>
          </p:nvPr>
        </p:nvSpPr>
        <p:spPr>
          <a:xfrm>
            <a:off x="7569200" y="485726"/>
            <a:ext cx="4175760" cy="1170354"/>
          </a:xfrm>
        </p:spPr>
        <p:txBody>
          <a:bodyPr anchor="b">
            <a:normAutofit/>
          </a:bodyPr>
          <a:lstStyle>
            <a:lvl1pPr marL="0" indent="0">
              <a:buFont typeface="Arial" panose="020B0604020202020204" pitchFamily="34" charset="0"/>
              <a:buNone/>
              <a:defRPr sz="2400" b="0">
                <a:solidFill>
                  <a:schemeClr val="accent2"/>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a:t>Click to edit Master text styles</a:t>
            </a:r>
          </a:p>
        </p:txBody>
      </p:sp>
      <p:sp>
        <p:nvSpPr>
          <p:cNvPr id="8" name="Text Placeholder 7"/>
          <p:cNvSpPr>
            <a:spLocks noGrp="1"/>
          </p:cNvSpPr>
          <p:nvPr>
            <p:ph type="body" sz="quarter" idx="17"/>
          </p:nvPr>
        </p:nvSpPr>
        <p:spPr>
          <a:xfrm>
            <a:off x="427039" y="1778000"/>
            <a:ext cx="5272722" cy="4429125"/>
          </a:xfrm>
        </p:spPr>
        <p:txBody>
          <a:bodyPr/>
          <a:lstStyle>
            <a:lvl1pPr>
              <a:defRPr>
                <a:solidFill>
                  <a:srgbClr val="FFFFFF"/>
                </a:solidFill>
              </a:defRPr>
            </a:lvl1pPr>
            <a:lvl2pPr>
              <a:defRPr>
                <a:solidFill>
                  <a:srgbClr val="FFFFFF"/>
                </a:solidFill>
              </a:defRPr>
            </a:lvl2pPr>
            <a:lvl3pPr>
              <a:defRPr sz="1600">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439615" y="365126"/>
            <a:ext cx="6702865" cy="1199514"/>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13301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2 Column - Green">
    <p:spTree>
      <p:nvGrpSpPr>
        <p:cNvPr id="1" name=""/>
        <p:cNvGrpSpPr/>
        <p:nvPr/>
      </p:nvGrpSpPr>
      <p:grpSpPr>
        <a:xfrm>
          <a:off x="0" y="0"/>
          <a:ext cx="0" cy="0"/>
          <a:chOff x="0" y="0"/>
          <a:chExt cx="0" cy="0"/>
        </a:xfrm>
      </p:grpSpPr>
      <p:sp>
        <p:nvSpPr>
          <p:cNvPr id="11" name="Right Triangle 10"/>
          <p:cNvSpPr/>
          <p:nvPr userDrawn="1"/>
        </p:nvSpPr>
        <p:spPr>
          <a:xfrm rot="10800000" flipH="1" flipV="1">
            <a:off x="4460240" y="2580640"/>
            <a:ext cx="2854956" cy="4297680"/>
          </a:xfrm>
          <a:prstGeom prst="rtTriangl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flipV="1">
            <a:off x="-8789" y="-20320"/>
            <a:ext cx="7794716" cy="6898640"/>
          </a:xfrm>
          <a:custGeom>
            <a:avLst/>
            <a:gdLst>
              <a:gd name="connsiteX0" fmla="*/ 0 w 4025356"/>
              <a:gd name="connsiteY0" fmla="*/ 0 h 6858000"/>
              <a:gd name="connsiteX1" fmla="*/ 4025356 w 4025356"/>
              <a:gd name="connsiteY1" fmla="*/ 0 h 6858000"/>
              <a:gd name="connsiteX2" fmla="*/ 4025356 w 4025356"/>
              <a:gd name="connsiteY2" fmla="*/ 6858000 h 6858000"/>
              <a:gd name="connsiteX3" fmla="*/ 0 w 4025356"/>
              <a:gd name="connsiteY3" fmla="*/ 6858000 h 6858000"/>
              <a:gd name="connsiteX4" fmla="*/ 0 w 4025356"/>
              <a:gd name="connsiteY4" fmla="*/ 0 h 6858000"/>
              <a:gd name="connsiteX0" fmla="*/ 0 w 9633676"/>
              <a:gd name="connsiteY0" fmla="*/ 0 h 6888480"/>
              <a:gd name="connsiteX1" fmla="*/ 4025356 w 9633676"/>
              <a:gd name="connsiteY1" fmla="*/ 0 h 6888480"/>
              <a:gd name="connsiteX2" fmla="*/ 9633676 w 9633676"/>
              <a:gd name="connsiteY2" fmla="*/ 6888480 h 6888480"/>
              <a:gd name="connsiteX3" fmla="*/ 0 w 9633676"/>
              <a:gd name="connsiteY3" fmla="*/ 6858000 h 6888480"/>
              <a:gd name="connsiteX4" fmla="*/ 0 w 9633676"/>
              <a:gd name="connsiteY4" fmla="*/ 0 h 6888480"/>
              <a:gd name="connsiteX0" fmla="*/ 0 w 9633676"/>
              <a:gd name="connsiteY0" fmla="*/ 0 h 6888480"/>
              <a:gd name="connsiteX1" fmla="*/ 4025356 w 9633676"/>
              <a:gd name="connsiteY1" fmla="*/ 0 h 6888480"/>
              <a:gd name="connsiteX2" fmla="*/ 9633676 w 9633676"/>
              <a:gd name="connsiteY2" fmla="*/ 6888480 h 6888480"/>
              <a:gd name="connsiteX3" fmla="*/ 10160 w 9633676"/>
              <a:gd name="connsiteY3" fmla="*/ 6888480 h 6888480"/>
              <a:gd name="connsiteX4" fmla="*/ 0 w 9633676"/>
              <a:gd name="connsiteY4" fmla="*/ 0 h 6888480"/>
              <a:gd name="connsiteX0" fmla="*/ 0 w 7774396"/>
              <a:gd name="connsiteY0" fmla="*/ 0 h 6888480"/>
              <a:gd name="connsiteX1" fmla="*/ 4025356 w 7774396"/>
              <a:gd name="connsiteY1" fmla="*/ 0 h 6888480"/>
              <a:gd name="connsiteX2" fmla="*/ 7774396 w 7774396"/>
              <a:gd name="connsiteY2" fmla="*/ 6807200 h 6888480"/>
              <a:gd name="connsiteX3" fmla="*/ 10160 w 7774396"/>
              <a:gd name="connsiteY3" fmla="*/ 6888480 h 6888480"/>
              <a:gd name="connsiteX4" fmla="*/ 0 w 7774396"/>
              <a:gd name="connsiteY4" fmla="*/ 0 h 6888480"/>
              <a:gd name="connsiteX0" fmla="*/ 0 w 7794716"/>
              <a:gd name="connsiteY0" fmla="*/ 0 h 6898640"/>
              <a:gd name="connsiteX1" fmla="*/ 4025356 w 7794716"/>
              <a:gd name="connsiteY1" fmla="*/ 0 h 6898640"/>
              <a:gd name="connsiteX2" fmla="*/ 7794716 w 7794716"/>
              <a:gd name="connsiteY2" fmla="*/ 6898640 h 6898640"/>
              <a:gd name="connsiteX3" fmla="*/ 10160 w 7794716"/>
              <a:gd name="connsiteY3" fmla="*/ 6888480 h 6898640"/>
              <a:gd name="connsiteX4" fmla="*/ 0 w 7794716"/>
              <a:gd name="connsiteY4" fmla="*/ 0 h 6898640"/>
              <a:gd name="connsiteX0" fmla="*/ 0 w 7794716"/>
              <a:gd name="connsiteY0" fmla="*/ 0 h 6898640"/>
              <a:gd name="connsiteX1" fmla="*/ 4929596 w 7794716"/>
              <a:gd name="connsiteY1" fmla="*/ 0 h 6898640"/>
              <a:gd name="connsiteX2" fmla="*/ 7794716 w 7794716"/>
              <a:gd name="connsiteY2" fmla="*/ 6898640 h 6898640"/>
              <a:gd name="connsiteX3" fmla="*/ 10160 w 7794716"/>
              <a:gd name="connsiteY3" fmla="*/ 6888480 h 6898640"/>
              <a:gd name="connsiteX4" fmla="*/ 0 w 7794716"/>
              <a:gd name="connsiteY4" fmla="*/ 0 h 6898640"/>
              <a:gd name="connsiteX0" fmla="*/ 0 w 7794716"/>
              <a:gd name="connsiteY0" fmla="*/ 0 h 6898640"/>
              <a:gd name="connsiteX1" fmla="*/ 5640796 w 7794716"/>
              <a:gd name="connsiteY1" fmla="*/ 30480 h 6898640"/>
              <a:gd name="connsiteX2" fmla="*/ 7794716 w 7794716"/>
              <a:gd name="connsiteY2" fmla="*/ 6898640 h 6898640"/>
              <a:gd name="connsiteX3" fmla="*/ 10160 w 7794716"/>
              <a:gd name="connsiteY3" fmla="*/ 6888480 h 6898640"/>
              <a:gd name="connsiteX4" fmla="*/ 0 w 7794716"/>
              <a:gd name="connsiteY4" fmla="*/ 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4716" h="6898640">
                <a:moveTo>
                  <a:pt x="0" y="0"/>
                </a:moveTo>
                <a:lnTo>
                  <a:pt x="5640796" y="30480"/>
                </a:lnTo>
                <a:lnTo>
                  <a:pt x="7794716" y="6898640"/>
                </a:lnTo>
                <a:lnTo>
                  <a:pt x="10160" y="6888480"/>
                </a:lnTo>
                <a:cubicBezTo>
                  <a:pt x="6773" y="4592320"/>
                  <a:pt x="3387" y="2296160"/>
                  <a:pt x="0" y="0"/>
                </a:cubicBez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1"/>
          </p:nvPr>
        </p:nvSpPr>
        <p:spPr/>
        <p:txBody>
          <a:bodyPr/>
          <a:lstStyle/>
          <a:p>
            <a:fld id="{D4F7D0B0-7E7B-4879-A888-F5F2D3156A72}" type="slidenum">
              <a:rPr lang="en-US" smtClean="0"/>
              <a:pPr/>
              <a:t>‹#›</a:t>
            </a:fld>
            <a:endParaRPr lang="en-US" dirty="0"/>
          </a:p>
        </p:txBody>
      </p:sp>
      <p:sp>
        <p:nvSpPr>
          <p:cNvPr id="13" name="Content Placeholder 17"/>
          <p:cNvSpPr>
            <a:spLocks noGrp="1"/>
          </p:cNvSpPr>
          <p:nvPr>
            <p:ph sz="quarter" idx="15"/>
          </p:nvPr>
        </p:nvSpPr>
        <p:spPr>
          <a:xfrm>
            <a:off x="7569200" y="1778000"/>
            <a:ext cx="4175760" cy="4429759"/>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1"/>
          <p:cNvSpPr>
            <a:spLocks noGrp="1"/>
          </p:cNvSpPr>
          <p:nvPr>
            <p:ph type="body" sz="quarter" idx="16"/>
          </p:nvPr>
        </p:nvSpPr>
        <p:spPr>
          <a:xfrm>
            <a:off x="7569200" y="485726"/>
            <a:ext cx="4175760" cy="1170354"/>
          </a:xfrm>
        </p:spPr>
        <p:txBody>
          <a:bodyPr anchor="b">
            <a:normAutofit/>
          </a:bodyPr>
          <a:lstStyle>
            <a:lvl1pPr marL="0" indent="0">
              <a:buFont typeface="Arial" panose="020B0604020202020204" pitchFamily="34" charset="0"/>
              <a:buNone/>
              <a:defRPr sz="2400" b="0">
                <a:solidFill>
                  <a:srgbClr val="043657"/>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a:t>Click to edit Master text styles</a:t>
            </a:r>
          </a:p>
        </p:txBody>
      </p:sp>
      <p:sp>
        <p:nvSpPr>
          <p:cNvPr id="8" name="Text Placeholder 7"/>
          <p:cNvSpPr>
            <a:spLocks noGrp="1"/>
          </p:cNvSpPr>
          <p:nvPr>
            <p:ph type="body" sz="quarter" idx="17"/>
          </p:nvPr>
        </p:nvSpPr>
        <p:spPr>
          <a:xfrm>
            <a:off x="427039" y="1778000"/>
            <a:ext cx="5272722" cy="44291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439615" y="365126"/>
            <a:ext cx="6702865" cy="1199514"/>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085768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umn - Orange">
    <p:spTree>
      <p:nvGrpSpPr>
        <p:cNvPr id="1" name=""/>
        <p:cNvGrpSpPr/>
        <p:nvPr/>
      </p:nvGrpSpPr>
      <p:grpSpPr>
        <a:xfrm>
          <a:off x="0" y="0"/>
          <a:ext cx="0" cy="0"/>
          <a:chOff x="0" y="0"/>
          <a:chExt cx="0" cy="0"/>
        </a:xfrm>
      </p:grpSpPr>
      <p:sp>
        <p:nvSpPr>
          <p:cNvPr id="11" name="Right Triangle 10"/>
          <p:cNvSpPr/>
          <p:nvPr userDrawn="1"/>
        </p:nvSpPr>
        <p:spPr>
          <a:xfrm rot="10800000" flipH="1" flipV="1">
            <a:off x="4460240" y="2580640"/>
            <a:ext cx="2854956" cy="4297680"/>
          </a:xfrm>
          <a:prstGeom prst="rtTriangl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flipV="1">
            <a:off x="-8789" y="-20320"/>
            <a:ext cx="7794716" cy="6898640"/>
          </a:xfrm>
          <a:custGeom>
            <a:avLst/>
            <a:gdLst>
              <a:gd name="connsiteX0" fmla="*/ 0 w 4025356"/>
              <a:gd name="connsiteY0" fmla="*/ 0 h 6858000"/>
              <a:gd name="connsiteX1" fmla="*/ 4025356 w 4025356"/>
              <a:gd name="connsiteY1" fmla="*/ 0 h 6858000"/>
              <a:gd name="connsiteX2" fmla="*/ 4025356 w 4025356"/>
              <a:gd name="connsiteY2" fmla="*/ 6858000 h 6858000"/>
              <a:gd name="connsiteX3" fmla="*/ 0 w 4025356"/>
              <a:gd name="connsiteY3" fmla="*/ 6858000 h 6858000"/>
              <a:gd name="connsiteX4" fmla="*/ 0 w 4025356"/>
              <a:gd name="connsiteY4" fmla="*/ 0 h 6858000"/>
              <a:gd name="connsiteX0" fmla="*/ 0 w 9633676"/>
              <a:gd name="connsiteY0" fmla="*/ 0 h 6888480"/>
              <a:gd name="connsiteX1" fmla="*/ 4025356 w 9633676"/>
              <a:gd name="connsiteY1" fmla="*/ 0 h 6888480"/>
              <a:gd name="connsiteX2" fmla="*/ 9633676 w 9633676"/>
              <a:gd name="connsiteY2" fmla="*/ 6888480 h 6888480"/>
              <a:gd name="connsiteX3" fmla="*/ 0 w 9633676"/>
              <a:gd name="connsiteY3" fmla="*/ 6858000 h 6888480"/>
              <a:gd name="connsiteX4" fmla="*/ 0 w 9633676"/>
              <a:gd name="connsiteY4" fmla="*/ 0 h 6888480"/>
              <a:gd name="connsiteX0" fmla="*/ 0 w 9633676"/>
              <a:gd name="connsiteY0" fmla="*/ 0 h 6888480"/>
              <a:gd name="connsiteX1" fmla="*/ 4025356 w 9633676"/>
              <a:gd name="connsiteY1" fmla="*/ 0 h 6888480"/>
              <a:gd name="connsiteX2" fmla="*/ 9633676 w 9633676"/>
              <a:gd name="connsiteY2" fmla="*/ 6888480 h 6888480"/>
              <a:gd name="connsiteX3" fmla="*/ 10160 w 9633676"/>
              <a:gd name="connsiteY3" fmla="*/ 6888480 h 6888480"/>
              <a:gd name="connsiteX4" fmla="*/ 0 w 9633676"/>
              <a:gd name="connsiteY4" fmla="*/ 0 h 6888480"/>
              <a:gd name="connsiteX0" fmla="*/ 0 w 7774396"/>
              <a:gd name="connsiteY0" fmla="*/ 0 h 6888480"/>
              <a:gd name="connsiteX1" fmla="*/ 4025356 w 7774396"/>
              <a:gd name="connsiteY1" fmla="*/ 0 h 6888480"/>
              <a:gd name="connsiteX2" fmla="*/ 7774396 w 7774396"/>
              <a:gd name="connsiteY2" fmla="*/ 6807200 h 6888480"/>
              <a:gd name="connsiteX3" fmla="*/ 10160 w 7774396"/>
              <a:gd name="connsiteY3" fmla="*/ 6888480 h 6888480"/>
              <a:gd name="connsiteX4" fmla="*/ 0 w 7774396"/>
              <a:gd name="connsiteY4" fmla="*/ 0 h 6888480"/>
              <a:gd name="connsiteX0" fmla="*/ 0 w 7794716"/>
              <a:gd name="connsiteY0" fmla="*/ 0 h 6898640"/>
              <a:gd name="connsiteX1" fmla="*/ 4025356 w 7794716"/>
              <a:gd name="connsiteY1" fmla="*/ 0 h 6898640"/>
              <a:gd name="connsiteX2" fmla="*/ 7794716 w 7794716"/>
              <a:gd name="connsiteY2" fmla="*/ 6898640 h 6898640"/>
              <a:gd name="connsiteX3" fmla="*/ 10160 w 7794716"/>
              <a:gd name="connsiteY3" fmla="*/ 6888480 h 6898640"/>
              <a:gd name="connsiteX4" fmla="*/ 0 w 7794716"/>
              <a:gd name="connsiteY4" fmla="*/ 0 h 6898640"/>
              <a:gd name="connsiteX0" fmla="*/ 0 w 7794716"/>
              <a:gd name="connsiteY0" fmla="*/ 0 h 6898640"/>
              <a:gd name="connsiteX1" fmla="*/ 4929596 w 7794716"/>
              <a:gd name="connsiteY1" fmla="*/ 0 h 6898640"/>
              <a:gd name="connsiteX2" fmla="*/ 7794716 w 7794716"/>
              <a:gd name="connsiteY2" fmla="*/ 6898640 h 6898640"/>
              <a:gd name="connsiteX3" fmla="*/ 10160 w 7794716"/>
              <a:gd name="connsiteY3" fmla="*/ 6888480 h 6898640"/>
              <a:gd name="connsiteX4" fmla="*/ 0 w 7794716"/>
              <a:gd name="connsiteY4" fmla="*/ 0 h 6898640"/>
              <a:gd name="connsiteX0" fmla="*/ 0 w 7794716"/>
              <a:gd name="connsiteY0" fmla="*/ 0 h 6898640"/>
              <a:gd name="connsiteX1" fmla="*/ 5640796 w 7794716"/>
              <a:gd name="connsiteY1" fmla="*/ 30480 h 6898640"/>
              <a:gd name="connsiteX2" fmla="*/ 7794716 w 7794716"/>
              <a:gd name="connsiteY2" fmla="*/ 6898640 h 6898640"/>
              <a:gd name="connsiteX3" fmla="*/ 10160 w 7794716"/>
              <a:gd name="connsiteY3" fmla="*/ 6888480 h 6898640"/>
              <a:gd name="connsiteX4" fmla="*/ 0 w 7794716"/>
              <a:gd name="connsiteY4" fmla="*/ 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4716" h="6898640">
                <a:moveTo>
                  <a:pt x="0" y="0"/>
                </a:moveTo>
                <a:lnTo>
                  <a:pt x="5640796" y="30480"/>
                </a:lnTo>
                <a:lnTo>
                  <a:pt x="7794716" y="6898640"/>
                </a:lnTo>
                <a:lnTo>
                  <a:pt x="10160" y="6888480"/>
                </a:lnTo>
                <a:cubicBezTo>
                  <a:pt x="6773" y="4592320"/>
                  <a:pt x="3387" y="2296160"/>
                  <a:pt x="0" y="0"/>
                </a:cubicBez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1"/>
          </p:nvPr>
        </p:nvSpPr>
        <p:spPr/>
        <p:txBody>
          <a:bodyPr/>
          <a:lstStyle/>
          <a:p>
            <a:fld id="{D4F7D0B0-7E7B-4879-A888-F5F2D3156A72}" type="slidenum">
              <a:rPr lang="en-US" smtClean="0"/>
              <a:pPr/>
              <a:t>‹#›</a:t>
            </a:fld>
            <a:endParaRPr lang="en-US" dirty="0"/>
          </a:p>
        </p:txBody>
      </p:sp>
      <p:sp>
        <p:nvSpPr>
          <p:cNvPr id="13" name="Content Placeholder 17"/>
          <p:cNvSpPr>
            <a:spLocks noGrp="1"/>
          </p:cNvSpPr>
          <p:nvPr>
            <p:ph sz="quarter" idx="15"/>
          </p:nvPr>
        </p:nvSpPr>
        <p:spPr>
          <a:xfrm>
            <a:off x="7569200" y="1778000"/>
            <a:ext cx="4175760" cy="4429759"/>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1"/>
          <p:cNvSpPr>
            <a:spLocks noGrp="1"/>
          </p:cNvSpPr>
          <p:nvPr>
            <p:ph type="body" sz="quarter" idx="16"/>
          </p:nvPr>
        </p:nvSpPr>
        <p:spPr>
          <a:xfrm>
            <a:off x="7569200" y="485726"/>
            <a:ext cx="4175760" cy="1170354"/>
          </a:xfrm>
        </p:spPr>
        <p:txBody>
          <a:bodyPr anchor="b">
            <a:normAutofit/>
          </a:bodyPr>
          <a:lstStyle>
            <a:lvl1pPr marL="0" indent="0">
              <a:buFont typeface="Arial" panose="020B0604020202020204" pitchFamily="34" charset="0"/>
              <a:buNone/>
              <a:defRPr sz="2400" b="0">
                <a:solidFill>
                  <a:srgbClr val="FCB24C"/>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a:t>Click to edit Master text styles</a:t>
            </a:r>
          </a:p>
        </p:txBody>
      </p:sp>
      <p:sp>
        <p:nvSpPr>
          <p:cNvPr id="8" name="Text Placeholder 7"/>
          <p:cNvSpPr>
            <a:spLocks noGrp="1"/>
          </p:cNvSpPr>
          <p:nvPr>
            <p:ph type="body" sz="quarter" idx="17"/>
          </p:nvPr>
        </p:nvSpPr>
        <p:spPr>
          <a:xfrm>
            <a:off x="427039" y="1778000"/>
            <a:ext cx="5272722" cy="4429125"/>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439615" y="365126"/>
            <a:ext cx="6702865" cy="1199514"/>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478395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D4F7D0B0-7E7B-4879-A888-F5F2D3156A72}" type="slidenum">
              <a:rPr lang="en-US" smtClean="0"/>
              <a:t>‹#›</a:t>
            </a:fld>
            <a:endParaRPr lang="en-US"/>
          </a:p>
        </p:txBody>
      </p:sp>
      <p:sp>
        <p:nvSpPr>
          <p:cNvPr id="5" name="Text Placeholder 4"/>
          <p:cNvSpPr>
            <a:spLocks noGrp="1"/>
          </p:cNvSpPr>
          <p:nvPr>
            <p:ph type="body" sz="quarter" idx="13"/>
          </p:nvPr>
        </p:nvSpPr>
        <p:spPr>
          <a:xfrm>
            <a:off x="433388" y="1468658"/>
            <a:ext cx="11315472" cy="4773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45608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olumn - Purple">
    <p:spTree>
      <p:nvGrpSpPr>
        <p:cNvPr id="1" name=""/>
        <p:cNvGrpSpPr/>
        <p:nvPr/>
      </p:nvGrpSpPr>
      <p:grpSpPr>
        <a:xfrm>
          <a:off x="0" y="0"/>
          <a:ext cx="0" cy="0"/>
          <a:chOff x="0" y="0"/>
          <a:chExt cx="0" cy="0"/>
        </a:xfrm>
      </p:grpSpPr>
      <p:sp>
        <p:nvSpPr>
          <p:cNvPr id="11" name="Right Triangle 10"/>
          <p:cNvSpPr/>
          <p:nvPr userDrawn="1"/>
        </p:nvSpPr>
        <p:spPr>
          <a:xfrm rot="10800000" flipH="1" flipV="1">
            <a:off x="4460240" y="2580640"/>
            <a:ext cx="2854956" cy="4297680"/>
          </a:xfrm>
          <a:prstGeom prst="rtTriangl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flipV="1">
            <a:off x="-8789" y="-20320"/>
            <a:ext cx="7794716" cy="6898640"/>
          </a:xfrm>
          <a:custGeom>
            <a:avLst/>
            <a:gdLst>
              <a:gd name="connsiteX0" fmla="*/ 0 w 4025356"/>
              <a:gd name="connsiteY0" fmla="*/ 0 h 6858000"/>
              <a:gd name="connsiteX1" fmla="*/ 4025356 w 4025356"/>
              <a:gd name="connsiteY1" fmla="*/ 0 h 6858000"/>
              <a:gd name="connsiteX2" fmla="*/ 4025356 w 4025356"/>
              <a:gd name="connsiteY2" fmla="*/ 6858000 h 6858000"/>
              <a:gd name="connsiteX3" fmla="*/ 0 w 4025356"/>
              <a:gd name="connsiteY3" fmla="*/ 6858000 h 6858000"/>
              <a:gd name="connsiteX4" fmla="*/ 0 w 4025356"/>
              <a:gd name="connsiteY4" fmla="*/ 0 h 6858000"/>
              <a:gd name="connsiteX0" fmla="*/ 0 w 9633676"/>
              <a:gd name="connsiteY0" fmla="*/ 0 h 6888480"/>
              <a:gd name="connsiteX1" fmla="*/ 4025356 w 9633676"/>
              <a:gd name="connsiteY1" fmla="*/ 0 h 6888480"/>
              <a:gd name="connsiteX2" fmla="*/ 9633676 w 9633676"/>
              <a:gd name="connsiteY2" fmla="*/ 6888480 h 6888480"/>
              <a:gd name="connsiteX3" fmla="*/ 0 w 9633676"/>
              <a:gd name="connsiteY3" fmla="*/ 6858000 h 6888480"/>
              <a:gd name="connsiteX4" fmla="*/ 0 w 9633676"/>
              <a:gd name="connsiteY4" fmla="*/ 0 h 6888480"/>
              <a:gd name="connsiteX0" fmla="*/ 0 w 9633676"/>
              <a:gd name="connsiteY0" fmla="*/ 0 h 6888480"/>
              <a:gd name="connsiteX1" fmla="*/ 4025356 w 9633676"/>
              <a:gd name="connsiteY1" fmla="*/ 0 h 6888480"/>
              <a:gd name="connsiteX2" fmla="*/ 9633676 w 9633676"/>
              <a:gd name="connsiteY2" fmla="*/ 6888480 h 6888480"/>
              <a:gd name="connsiteX3" fmla="*/ 10160 w 9633676"/>
              <a:gd name="connsiteY3" fmla="*/ 6888480 h 6888480"/>
              <a:gd name="connsiteX4" fmla="*/ 0 w 9633676"/>
              <a:gd name="connsiteY4" fmla="*/ 0 h 6888480"/>
              <a:gd name="connsiteX0" fmla="*/ 0 w 7774396"/>
              <a:gd name="connsiteY0" fmla="*/ 0 h 6888480"/>
              <a:gd name="connsiteX1" fmla="*/ 4025356 w 7774396"/>
              <a:gd name="connsiteY1" fmla="*/ 0 h 6888480"/>
              <a:gd name="connsiteX2" fmla="*/ 7774396 w 7774396"/>
              <a:gd name="connsiteY2" fmla="*/ 6807200 h 6888480"/>
              <a:gd name="connsiteX3" fmla="*/ 10160 w 7774396"/>
              <a:gd name="connsiteY3" fmla="*/ 6888480 h 6888480"/>
              <a:gd name="connsiteX4" fmla="*/ 0 w 7774396"/>
              <a:gd name="connsiteY4" fmla="*/ 0 h 6888480"/>
              <a:gd name="connsiteX0" fmla="*/ 0 w 7794716"/>
              <a:gd name="connsiteY0" fmla="*/ 0 h 6898640"/>
              <a:gd name="connsiteX1" fmla="*/ 4025356 w 7794716"/>
              <a:gd name="connsiteY1" fmla="*/ 0 h 6898640"/>
              <a:gd name="connsiteX2" fmla="*/ 7794716 w 7794716"/>
              <a:gd name="connsiteY2" fmla="*/ 6898640 h 6898640"/>
              <a:gd name="connsiteX3" fmla="*/ 10160 w 7794716"/>
              <a:gd name="connsiteY3" fmla="*/ 6888480 h 6898640"/>
              <a:gd name="connsiteX4" fmla="*/ 0 w 7794716"/>
              <a:gd name="connsiteY4" fmla="*/ 0 h 6898640"/>
              <a:gd name="connsiteX0" fmla="*/ 0 w 7794716"/>
              <a:gd name="connsiteY0" fmla="*/ 0 h 6898640"/>
              <a:gd name="connsiteX1" fmla="*/ 4929596 w 7794716"/>
              <a:gd name="connsiteY1" fmla="*/ 0 h 6898640"/>
              <a:gd name="connsiteX2" fmla="*/ 7794716 w 7794716"/>
              <a:gd name="connsiteY2" fmla="*/ 6898640 h 6898640"/>
              <a:gd name="connsiteX3" fmla="*/ 10160 w 7794716"/>
              <a:gd name="connsiteY3" fmla="*/ 6888480 h 6898640"/>
              <a:gd name="connsiteX4" fmla="*/ 0 w 7794716"/>
              <a:gd name="connsiteY4" fmla="*/ 0 h 6898640"/>
              <a:gd name="connsiteX0" fmla="*/ 0 w 7794716"/>
              <a:gd name="connsiteY0" fmla="*/ 0 h 6898640"/>
              <a:gd name="connsiteX1" fmla="*/ 5640796 w 7794716"/>
              <a:gd name="connsiteY1" fmla="*/ 30480 h 6898640"/>
              <a:gd name="connsiteX2" fmla="*/ 7794716 w 7794716"/>
              <a:gd name="connsiteY2" fmla="*/ 6898640 h 6898640"/>
              <a:gd name="connsiteX3" fmla="*/ 10160 w 7794716"/>
              <a:gd name="connsiteY3" fmla="*/ 6888480 h 6898640"/>
              <a:gd name="connsiteX4" fmla="*/ 0 w 7794716"/>
              <a:gd name="connsiteY4" fmla="*/ 0 h 689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4716" h="6898640">
                <a:moveTo>
                  <a:pt x="0" y="0"/>
                </a:moveTo>
                <a:lnTo>
                  <a:pt x="5640796" y="30480"/>
                </a:lnTo>
                <a:lnTo>
                  <a:pt x="7794716" y="6898640"/>
                </a:lnTo>
                <a:lnTo>
                  <a:pt x="10160" y="6888480"/>
                </a:lnTo>
                <a:cubicBezTo>
                  <a:pt x="6773" y="4592320"/>
                  <a:pt x="3387" y="2296160"/>
                  <a:pt x="0" y="0"/>
                </a:cubicBez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1"/>
          </p:nvPr>
        </p:nvSpPr>
        <p:spPr/>
        <p:txBody>
          <a:bodyPr/>
          <a:lstStyle/>
          <a:p>
            <a:fld id="{D4F7D0B0-7E7B-4879-A888-F5F2D3156A72}" type="slidenum">
              <a:rPr lang="en-US" smtClean="0"/>
              <a:pPr/>
              <a:t>‹#›</a:t>
            </a:fld>
            <a:endParaRPr lang="en-US" dirty="0"/>
          </a:p>
        </p:txBody>
      </p:sp>
      <p:sp>
        <p:nvSpPr>
          <p:cNvPr id="13" name="Content Placeholder 17"/>
          <p:cNvSpPr>
            <a:spLocks noGrp="1"/>
          </p:cNvSpPr>
          <p:nvPr>
            <p:ph sz="quarter" idx="15"/>
          </p:nvPr>
        </p:nvSpPr>
        <p:spPr>
          <a:xfrm>
            <a:off x="7569200" y="1778000"/>
            <a:ext cx="4175760" cy="4429759"/>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21"/>
          <p:cNvSpPr>
            <a:spLocks noGrp="1"/>
          </p:cNvSpPr>
          <p:nvPr>
            <p:ph type="body" sz="quarter" idx="16"/>
          </p:nvPr>
        </p:nvSpPr>
        <p:spPr>
          <a:xfrm>
            <a:off x="7569200" y="485726"/>
            <a:ext cx="4175760" cy="1170354"/>
          </a:xfrm>
        </p:spPr>
        <p:txBody>
          <a:bodyPr anchor="b">
            <a:normAutofit/>
          </a:bodyPr>
          <a:lstStyle>
            <a:lvl1pPr marL="0" indent="0">
              <a:buFont typeface="Arial" panose="020B0604020202020204" pitchFamily="34" charset="0"/>
              <a:buNone/>
              <a:defRPr sz="2400" b="0">
                <a:solidFill>
                  <a:schemeClr val="accent5"/>
                </a:solidFill>
              </a:defRPr>
            </a:lvl1pPr>
            <a:lvl2pPr marL="457200" indent="0">
              <a:buNone/>
              <a:defRPr>
                <a:solidFill>
                  <a:schemeClr val="accent1"/>
                </a:solidFill>
              </a:defRPr>
            </a:lvl2pPr>
            <a:lvl3pPr marL="914400" indent="0">
              <a:buNone/>
              <a:defRPr>
                <a:solidFill>
                  <a:schemeClr val="accent1"/>
                </a:solidFill>
              </a:defRPr>
            </a:lvl3pPr>
            <a:lvl4pPr marL="1371600" indent="0">
              <a:buNone/>
              <a:defRPr>
                <a:solidFill>
                  <a:schemeClr val="accent1"/>
                </a:solidFill>
              </a:defRPr>
            </a:lvl4pPr>
            <a:lvl5pPr marL="1828800" indent="0">
              <a:buNone/>
              <a:defRPr>
                <a:solidFill>
                  <a:schemeClr val="accent1"/>
                </a:solidFill>
              </a:defRPr>
            </a:lvl5pPr>
          </a:lstStyle>
          <a:p>
            <a:pPr lvl="0"/>
            <a:r>
              <a:rPr lang="en-US"/>
              <a:t>Click to edit Master text styles</a:t>
            </a:r>
          </a:p>
        </p:txBody>
      </p:sp>
      <p:sp>
        <p:nvSpPr>
          <p:cNvPr id="8" name="Text Placeholder 7"/>
          <p:cNvSpPr>
            <a:spLocks noGrp="1"/>
          </p:cNvSpPr>
          <p:nvPr>
            <p:ph type="body" sz="quarter" idx="17"/>
          </p:nvPr>
        </p:nvSpPr>
        <p:spPr>
          <a:xfrm>
            <a:off x="427039" y="1778000"/>
            <a:ext cx="5272722" cy="4429125"/>
          </a:xfrm>
        </p:spPr>
        <p:txBody>
          <a:bodyPr/>
          <a:lstStyle>
            <a:lvl1pPr>
              <a:defRPr>
                <a:solidFill>
                  <a:srgbClr val="FFFFFF"/>
                </a:solidFill>
              </a:defRPr>
            </a:lvl1pPr>
            <a:lvl2pPr>
              <a:defRPr>
                <a:solidFill>
                  <a:srgbClr val="FFFFFF"/>
                </a:solidFill>
              </a:defRPr>
            </a:lvl2pPr>
            <a:lvl3pPr>
              <a:defRPr sz="1600">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a:xfrm>
            <a:off x="439615" y="365126"/>
            <a:ext cx="6702865" cy="1199514"/>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7761232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4F7D0B0-7E7B-4879-A888-F5F2D3156A72}" type="slidenum">
              <a:rPr lang="en-US" smtClean="0"/>
              <a:t>‹#›</a:t>
            </a:fld>
            <a:endParaRPr lang="en-US"/>
          </a:p>
        </p:txBody>
      </p:sp>
    </p:spTree>
    <p:extLst>
      <p:ext uri="{BB962C8B-B14F-4D97-AF65-F5344CB8AC3E}">
        <p14:creationId xmlns:p14="http://schemas.microsoft.com/office/powerpoint/2010/main" val="1807792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D832D-DF59-4394-88FE-077486F315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A7796E-99E3-420F-8E79-4A017FEAD2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4FE16C-88FA-4780-BF7B-B11A1C0CF53B}"/>
              </a:ext>
            </a:extLst>
          </p:cNvPr>
          <p:cNvSpPr>
            <a:spLocks noGrp="1"/>
          </p:cNvSpPr>
          <p:nvPr>
            <p:ph type="dt" sz="half" idx="10"/>
          </p:nvPr>
        </p:nvSpPr>
        <p:spPr/>
        <p:txBody>
          <a:bodyPr/>
          <a:lstStyle/>
          <a:p>
            <a:fld id="{84DA2B2B-964C-4352-A0E1-4310F3E3B5F4}" type="datetimeFigureOut">
              <a:rPr lang="en-US" smtClean="0"/>
              <a:t>6/2/19</a:t>
            </a:fld>
            <a:endParaRPr lang="en-US"/>
          </a:p>
        </p:txBody>
      </p:sp>
      <p:sp>
        <p:nvSpPr>
          <p:cNvPr id="5" name="Footer Placeholder 4">
            <a:extLst>
              <a:ext uri="{FF2B5EF4-FFF2-40B4-BE49-F238E27FC236}">
                <a16:creationId xmlns:a16="http://schemas.microsoft.com/office/drawing/2014/main" id="{C70A83A1-B861-4C06-A826-731543471C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23200-0214-4316-89C0-612604928256}"/>
              </a:ext>
            </a:extLst>
          </p:cNvPr>
          <p:cNvSpPr>
            <a:spLocks noGrp="1"/>
          </p:cNvSpPr>
          <p:nvPr>
            <p:ph type="sldNum" sz="quarter" idx="12"/>
          </p:nvPr>
        </p:nvSpPr>
        <p:spPr/>
        <p:txBody>
          <a:bodyPr/>
          <a:lstStyle/>
          <a:p>
            <a:fld id="{88206768-6000-43AA-93A3-77662E511A8E}" type="slidenum">
              <a:rPr lang="en-US" smtClean="0"/>
              <a:t>‹#›</a:t>
            </a:fld>
            <a:endParaRPr lang="en-US"/>
          </a:p>
        </p:txBody>
      </p:sp>
    </p:spTree>
    <p:extLst>
      <p:ext uri="{BB962C8B-B14F-4D97-AF65-F5344CB8AC3E}">
        <p14:creationId xmlns:p14="http://schemas.microsoft.com/office/powerpoint/2010/main" val="3208053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4"/>
          <p:cNvSpPr/>
          <p:nvPr userDrawn="1"/>
        </p:nvSpPr>
        <p:spPr>
          <a:xfrm rot="10800000" flipV="1">
            <a:off x="-816" y="-3766"/>
            <a:ext cx="17717315" cy="6870233"/>
          </a:xfrm>
          <a:custGeom>
            <a:avLst/>
            <a:gdLst>
              <a:gd name="connsiteX0" fmla="*/ 0 w 7090245"/>
              <a:gd name="connsiteY0" fmla="*/ 0 h 6633037"/>
              <a:gd name="connsiteX1" fmla="*/ 7090245 w 7090245"/>
              <a:gd name="connsiteY1" fmla="*/ 0 h 6633037"/>
              <a:gd name="connsiteX2" fmla="*/ 7090245 w 7090245"/>
              <a:gd name="connsiteY2" fmla="*/ 6633037 h 6633037"/>
              <a:gd name="connsiteX3" fmla="*/ 0 w 7090245"/>
              <a:gd name="connsiteY3" fmla="*/ 6633037 h 6633037"/>
              <a:gd name="connsiteX4" fmla="*/ 0 w 7090245"/>
              <a:gd name="connsiteY4" fmla="*/ 0 h 6633037"/>
              <a:gd name="connsiteX0" fmla="*/ 0 w 10996500"/>
              <a:gd name="connsiteY0" fmla="*/ 12038 h 6633037"/>
              <a:gd name="connsiteX1" fmla="*/ 10996500 w 10996500"/>
              <a:gd name="connsiteY1" fmla="*/ 0 h 6633037"/>
              <a:gd name="connsiteX2" fmla="*/ 10996500 w 10996500"/>
              <a:gd name="connsiteY2" fmla="*/ 6633037 h 6633037"/>
              <a:gd name="connsiteX3" fmla="*/ 3906255 w 10996500"/>
              <a:gd name="connsiteY3" fmla="*/ 6633037 h 6633037"/>
              <a:gd name="connsiteX4" fmla="*/ 0 w 10996500"/>
              <a:gd name="connsiteY4" fmla="*/ 12038 h 6633037"/>
              <a:gd name="connsiteX0" fmla="*/ 0 w 10996500"/>
              <a:gd name="connsiteY0" fmla="*/ 12038 h 6633037"/>
              <a:gd name="connsiteX1" fmla="*/ 10996500 w 10996500"/>
              <a:gd name="connsiteY1" fmla="*/ 0 h 6633037"/>
              <a:gd name="connsiteX2" fmla="*/ 10996500 w 10996500"/>
              <a:gd name="connsiteY2" fmla="*/ 6633037 h 6633037"/>
              <a:gd name="connsiteX3" fmla="*/ 6319827 w 10996500"/>
              <a:gd name="connsiteY3" fmla="*/ 6633037 h 6633037"/>
              <a:gd name="connsiteX4" fmla="*/ 0 w 10996500"/>
              <a:gd name="connsiteY4" fmla="*/ 12038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08538"/>
              <a:gd name="connsiteY0" fmla="*/ 6216 h 6633037"/>
              <a:gd name="connsiteX1" fmla="*/ 26333 w 11008538"/>
              <a:gd name="connsiteY1" fmla="*/ 0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251758 w 11008538"/>
              <a:gd name="connsiteY1" fmla="*/ 3071 h 6633037"/>
              <a:gd name="connsiteX2" fmla="*/ 11008538 w 11008538"/>
              <a:gd name="connsiteY2" fmla="*/ 0 h 6633037"/>
              <a:gd name="connsiteX3" fmla="*/ 11008538 w 11008538"/>
              <a:gd name="connsiteY3" fmla="*/ 6633037 h 6633037"/>
              <a:gd name="connsiteX4" fmla="*/ 6331865 w 11008538"/>
              <a:gd name="connsiteY4" fmla="*/ 6633037 h 6633037"/>
              <a:gd name="connsiteX5" fmla="*/ 0 w 11008538"/>
              <a:gd name="connsiteY5" fmla="*/ 6216 h 6633037"/>
              <a:gd name="connsiteX0" fmla="*/ 0 w 11008538"/>
              <a:gd name="connsiteY0" fmla="*/ 6216 h 6633037"/>
              <a:gd name="connsiteX1" fmla="*/ 11008538 w 11008538"/>
              <a:gd name="connsiteY1" fmla="*/ 0 h 6633037"/>
              <a:gd name="connsiteX2" fmla="*/ 11008538 w 11008538"/>
              <a:gd name="connsiteY2" fmla="*/ 6633037 h 6633037"/>
              <a:gd name="connsiteX3" fmla="*/ 6331865 w 11008538"/>
              <a:gd name="connsiteY3" fmla="*/ 6633037 h 6633037"/>
              <a:gd name="connsiteX4" fmla="*/ 0 w 11008538"/>
              <a:gd name="connsiteY4" fmla="*/ 6216 h 6633037"/>
              <a:gd name="connsiteX0" fmla="*/ 0 w 11030763"/>
              <a:gd name="connsiteY0" fmla="*/ 0 h 6636033"/>
              <a:gd name="connsiteX1" fmla="*/ 11030763 w 11030763"/>
              <a:gd name="connsiteY1" fmla="*/ 2996 h 6636033"/>
              <a:gd name="connsiteX2" fmla="*/ 11030763 w 11030763"/>
              <a:gd name="connsiteY2" fmla="*/ 6636033 h 6636033"/>
              <a:gd name="connsiteX3" fmla="*/ 6354090 w 11030763"/>
              <a:gd name="connsiteY3" fmla="*/ 6636033 h 6636033"/>
              <a:gd name="connsiteX4" fmla="*/ 0 w 11030763"/>
              <a:gd name="connsiteY4" fmla="*/ 0 h 6636033"/>
              <a:gd name="connsiteX0" fmla="*/ 0 w 11030763"/>
              <a:gd name="connsiteY0" fmla="*/ 0 h 6652412"/>
              <a:gd name="connsiteX1" fmla="*/ 11030763 w 11030763"/>
              <a:gd name="connsiteY1" fmla="*/ 2996 h 6652412"/>
              <a:gd name="connsiteX2" fmla="*/ 11030763 w 11030763"/>
              <a:gd name="connsiteY2" fmla="*/ 6636033 h 6652412"/>
              <a:gd name="connsiteX3" fmla="*/ 3212636 w 11030763"/>
              <a:gd name="connsiteY3" fmla="*/ 6652412 h 6652412"/>
              <a:gd name="connsiteX4" fmla="*/ 0 w 11030763"/>
              <a:gd name="connsiteY4" fmla="*/ 0 h 6652412"/>
              <a:gd name="connsiteX0" fmla="*/ 0 w 11046873"/>
              <a:gd name="connsiteY0" fmla="*/ 0 h 6652412"/>
              <a:gd name="connsiteX1" fmla="*/ 11030763 w 11046873"/>
              <a:gd name="connsiteY1" fmla="*/ 2996 h 6652412"/>
              <a:gd name="connsiteX2" fmla="*/ 11046873 w 11046873"/>
              <a:gd name="connsiteY2" fmla="*/ 6652412 h 6652412"/>
              <a:gd name="connsiteX3" fmla="*/ 3212636 w 11046873"/>
              <a:gd name="connsiteY3" fmla="*/ 6652412 h 6652412"/>
              <a:gd name="connsiteX4" fmla="*/ 0 w 11046873"/>
              <a:gd name="connsiteY4" fmla="*/ 0 h 6652412"/>
              <a:gd name="connsiteX0" fmla="*/ 0 w 11046873"/>
              <a:gd name="connsiteY0" fmla="*/ 0 h 6652412"/>
              <a:gd name="connsiteX1" fmla="*/ 11038819 w 11046873"/>
              <a:gd name="connsiteY1" fmla="*/ 11209 h 6652412"/>
              <a:gd name="connsiteX2" fmla="*/ 11046873 w 11046873"/>
              <a:gd name="connsiteY2" fmla="*/ 6652412 h 6652412"/>
              <a:gd name="connsiteX3" fmla="*/ 3212636 w 11046873"/>
              <a:gd name="connsiteY3" fmla="*/ 6652412 h 6652412"/>
              <a:gd name="connsiteX4" fmla="*/ 0 w 11046873"/>
              <a:gd name="connsiteY4" fmla="*/ 0 h 6652412"/>
              <a:gd name="connsiteX0" fmla="*/ 0 w 11046873"/>
              <a:gd name="connsiteY0" fmla="*/ 5217 h 6657629"/>
              <a:gd name="connsiteX1" fmla="*/ 11038819 w 11046873"/>
              <a:gd name="connsiteY1" fmla="*/ 0 h 6657629"/>
              <a:gd name="connsiteX2" fmla="*/ 11046873 w 11046873"/>
              <a:gd name="connsiteY2" fmla="*/ 6657629 h 6657629"/>
              <a:gd name="connsiteX3" fmla="*/ 3212636 w 11046873"/>
              <a:gd name="connsiteY3" fmla="*/ 6657629 h 6657629"/>
              <a:gd name="connsiteX4" fmla="*/ 0 w 11046873"/>
              <a:gd name="connsiteY4" fmla="*/ 5217 h 6657629"/>
              <a:gd name="connsiteX0" fmla="*/ 0 w 11047648"/>
              <a:gd name="connsiteY0" fmla="*/ 0 h 6652412"/>
              <a:gd name="connsiteX1" fmla="*/ 11046873 w 11047648"/>
              <a:gd name="connsiteY1" fmla="*/ 2995 h 6652412"/>
              <a:gd name="connsiteX2" fmla="*/ 11046873 w 11047648"/>
              <a:gd name="connsiteY2" fmla="*/ 6652412 h 6652412"/>
              <a:gd name="connsiteX3" fmla="*/ 3212636 w 11047648"/>
              <a:gd name="connsiteY3" fmla="*/ 6652412 h 6652412"/>
              <a:gd name="connsiteX4" fmla="*/ 0 w 11047648"/>
              <a:gd name="connsiteY4" fmla="*/ 0 h 665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648" h="6652412">
                <a:moveTo>
                  <a:pt x="0" y="0"/>
                </a:moveTo>
                <a:lnTo>
                  <a:pt x="11046873" y="2995"/>
                </a:lnTo>
                <a:cubicBezTo>
                  <a:pt x="11049558" y="2216729"/>
                  <a:pt x="11044188" y="4438678"/>
                  <a:pt x="11046873" y="6652412"/>
                </a:cubicBezTo>
                <a:lnTo>
                  <a:pt x="3212636" y="6652412"/>
                </a:lnTo>
                <a:lnTo>
                  <a:pt x="0" y="0"/>
                </a:lnTo>
                <a:close/>
              </a:path>
            </a:pathLst>
          </a:cu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D4F7D0B0-7E7B-4879-A888-F5F2D3156A72}" type="slidenum">
              <a:rPr lang="en-US" smtClean="0"/>
              <a:pPr/>
              <a:t>‹#›</a:t>
            </a:fld>
            <a:endParaRPr lang="en-US" dirty="0"/>
          </a:p>
        </p:txBody>
      </p:sp>
      <p:sp>
        <p:nvSpPr>
          <p:cNvPr id="5" name="Text Placeholder 4"/>
          <p:cNvSpPr>
            <a:spLocks noGrp="1"/>
          </p:cNvSpPr>
          <p:nvPr>
            <p:ph type="body" sz="quarter" idx="13"/>
          </p:nvPr>
        </p:nvSpPr>
        <p:spPr>
          <a:xfrm>
            <a:off x="433388" y="1468658"/>
            <a:ext cx="11315472" cy="47731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Crown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613757" y="141271"/>
            <a:ext cx="434787" cy="340180"/>
          </a:xfrm>
          <a:prstGeom prst="rect">
            <a:avLst/>
          </a:prstGeom>
        </p:spPr>
      </p:pic>
    </p:spTree>
    <p:extLst>
      <p:ext uri="{BB962C8B-B14F-4D97-AF65-F5344CB8AC3E}">
        <p14:creationId xmlns:p14="http://schemas.microsoft.com/office/powerpoint/2010/main" val="1907024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2 Photos, Content - Light Blue">
    <p:spTree>
      <p:nvGrpSpPr>
        <p:cNvPr id="1" name=""/>
        <p:cNvGrpSpPr/>
        <p:nvPr/>
      </p:nvGrpSpPr>
      <p:grpSpPr>
        <a:xfrm>
          <a:off x="0" y="0"/>
          <a:ext cx="0" cy="0"/>
          <a:chOff x="0" y="0"/>
          <a:chExt cx="0" cy="0"/>
        </a:xfrm>
      </p:grpSpPr>
      <p:sp>
        <p:nvSpPr>
          <p:cNvPr id="10" name="Right Triangle 9"/>
          <p:cNvSpPr/>
          <p:nvPr userDrawn="1"/>
        </p:nvSpPr>
        <p:spPr>
          <a:xfrm>
            <a:off x="5639262" y="4838699"/>
            <a:ext cx="2019301" cy="2019301"/>
          </a:xfrm>
          <a:prstGeom prst="rtTriangl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6085384" y="762000"/>
            <a:ext cx="5664070" cy="1295400"/>
          </a:xfrm>
        </p:spPr>
        <p:txBody>
          <a:bodyPr anchor="ctr"/>
          <a:lstStyle>
            <a:lvl1pPr>
              <a:defRPr sz="320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D4F7D0B0-7E7B-4879-A888-F5F2D3156A72}" type="slidenum">
              <a:rPr lang="en-US" smtClean="0"/>
              <a:t>‹#›</a:t>
            </a:fld>
            <a:endParaRPr lang="en-US"/>
          </a:p>
        </p:txBody>
      </p:sp>
      <p:sp>
        <p:nvSpPr>
          <p:cNvPr id="9" name="Content Placeholder 8"/>
          <p:cNvSpPr>
            <a:spLocks noGrp="1"/>
          </p:cNvSpPr>
          <p:nvPr>
            <p:ph sz="quarter" idx="13"/>
          </p:nvPr>
        </p:nvSpPr>
        <p:spPr>
          <a:xfrm>
            <a:off x="6085840" y="2233246"/>
            <a:ext cx="5663248" cy="3948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p:cNvSpPr>
            <a:spLocks noGrp="1"/>
          </p:cNvSpPr>
          <p:nvPr>
            <p:ph type="pic" sz="quarter" idx="14"/>
          </p:nvPr>
        </p:nvSpPr>
        <p:spPr>
          <a:xfrm>
            <a:off x="0" y="1"/>
            <a:ext cx="5635625" cy="3330286"/>
          </a:xfrm>
        </p:spPr>
        <p:txBody>
          <a:bodyPr/>
          <a:lstStyle/>
          <a:p>
            <a:r>
              <a:rPr lang="en-US"/>
              <a:t>Click icon to add picture</a:t>
            </a:r>
            <a:endParaRPr lang="en-US" dirty="0"/>
          </a:p>
        </p:txBody>
      </p:sp>
      <p:sp>
        <p:nvSpPr>
          <p:cNvPr id="12" name="Picture Placeholder 10"/>
          <p:cNvSpPr>
            <a:spLocks noGrp="1"/>
          </p:cNvSpPr>
          <p:nvPr>
            <p:ph type="pic" sz="quarter" idx="15"/>
          </p:nvPr>
        </p:nvSpPr>
        <p:spPr>
          <a:xfrm>
            <a:off x="-1" y="3393323"/>
            <a:ext cx="5635625" cy="3464677"/>
          </a:xfrm>
        </p:spPr>
        <p:txBody>
          <a:bodyPr/>
          <a:lstStyle/>
          <a:p>
            <a:r>
              <a:rPr lang="en-US"/>
              <a:t>Click icon to add picture</a:t>
            </a:r>
          </a:p>
        </p:txBody>
      </p:sp>
    </p:spTree>
    <p:extLst>
      <p:ext uri="{BB962C8B-B14F-4D97-AF65-F5344CB8AC3E}">
        <p14:creationId xmlns:p14="http://schemas.microsoft.com/office/powerpoint/2010/main" val="381391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2 Photos, Content - Aqua">
    <p:spTree>
      <p:nvGrpSpPr>
        <p:cNvPr id="1" name=""/>
        <p:cNvGrpSpPr/>
        <p:nvPr/>
      </p:nvGrpSpPr>
      <p:grpSpPr>
        <a:xfrm>
          <a:off x="0" y="0"/>
          <a:ext cx="0" cy="0"/>
          <a:chOff x="0" y="0"/>
          <a:chExt cx="0" cy="0"/>
        </a:xfrm>
      </p:grpSpPr>
      <p:sp>
        <p:nvSpPr>
          <p:cNvPr id="10" name="Right Triangle 9"/>
          <p:cNvSpPr/>
          <p:nvPr userDrawn="1"/>
        </p:nvSpPr>
        <p:spPr>
          <a:xfrm>
            <a:off x="5639262" y="4838699"/>
            <a:ext cx="2019301" cy="2019301"/>
          </a:xfrm>
          <a:prstGeom prst="rtTriangl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6085384" y="762000"/>
            <a:ext cx="5664070" cy="1295400"/>
          </a:xfrm>
        </p:spPr>
        <p:txBody>
          <a:bodyPr anchor="ctr"/>
          <a:lstStyle>
            <a:lvl1pPr>
              <a:defRPr sz="320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D4F7D0B0-7E7B-4879-A888-F5F2D3156A72}" type="slidenum">
              <a:rPr lang="en-US" smtClean="0"/>
              <a:t>‹#›</a:t>
            </a:fld>
            <a:endParaRPr lang="en-US"/>
          </a:p>
        </p:txBody>
      </p:sp>
      <p:sp>
        <p:nvSpPr>
          <p:cNvPr id="9" name="Content Placeholder 8"/>
          <p:cNvSpPr>
            <a:spLocks noGrp="1"/>
          </p:cNvSpPr>
          <p:nvPr>
            <p:ph sz="quarter" idx="13"/>
          </p:nvPr>
        </p:nvSpPr>
        <p:spPr>
          <a:xfrm>
            <a:off x="6085840" y="2233246"/>
            <a:ext cx="5663248" cy="3948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p:cNvSpPr>
            <a:spLocks noGrp="1"/>
          </p:cNvSpPr>
          <p:nvPr>
            <p:ph type="pic" sz="quarter" idx="14"/>
          </p:nvPr>
        </p:nvSpPr>
        <p:spPr>
          <a:xfrm>
            <a:off x="0" y="1"/>
            <a:ext cx="5635625" cy="3330286"/>
          </a:xfrm>
        </p:spPr>
        <p:txBody>
          <a:bodyPr/>
          <a:lstStyle/>
          <a:p>
            <a:r>
              <a:rPr lang="en-US"/>
              <a:t>Click icon to add picture</a:t>
            </a:r>
            <a:endParaRPr lang="en-US" dirty="0"/>
          </a:p>
        </p:txBody>
      </p:sp>
      <p:sp>
        <p:nvSpPr>
          <p:cNvPr id="12" name="Picture Placeholder 10"/>
          <p:cNvSpPr>
            <a:spLocks noGrp="1"/>
          </p:cNvSpPr>
          <p:nvPr>
            <p:ph type="pic" sz="quarter" idx="15"/>
          </p:nvPr>
        </p:nvSpPr>
        <p:spPr>
          <a:xfrm>
            <a:off x="-1" y="3393323"/>
            <a:ext cx="5635625" cy="3464677"/>
          </a:xfrm>
        </p:spPr>
        <p:txBody>
          <a:bodyPr/>
          <a:lstStyle/>
          <a:p>
            <a:r>
              <a:rPr lang="en-US"/>
              <a:t>Click icon to add picture</a:t>
            </a:r>
          </a:p>
        </p:txBody>
      </p:sp>
    </p:spTree>
    <p:extLst>
      <p:ext uri="{BB962C8B-B14F-4D97-AF65-F5344CB8AC3E}">
        <p14:creationId xmlns:p14="http://schemas.microsoft.com/office/powerpoint/2010/main" val="1761000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2 Photos, Content - Green">
    <p:spTree>
      <p:nvGrpSpPr>
        <p:cNvPr id="1" name=""/>
        <p:cNvGrpSpPr/>
        <p:nvPr/>
      </p:nvGrpSpPr>
      <p:grpSpPr>
        <a:xfrm>
          <a:off x="0" y="0"/>
          <a:ext cx="0" cy="0"/>
          <a:chOff x="0" y="0"/>
          <a:chExt cx="0" cy="0"/>
        </a:xfrm>
      </p:grpSpPr>
      <p:sp>
        <p:nvSpPr>
          <p:cNvPr id="10" name="Right Triangle 9"/>
          <p:cNvSpPr/>
          <p:nvPr userDrawn="1"/>
        </p:nvSpPr>
        <p:spPr>
          <a:xfrm>
            <a:off x="5639262" y="4838699"/>
            <a:ext cx="2019301" cy="2019301"/>
          </a:xfrm>
          <a:prstGeom prst="rtTriangl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6085384" y="762000"/>
            <a:ext cx="5664070" cy="1295400"/>
          </a:xfrm>
        </p:spPr>
        <p:txBody>
          <a:bodyPr anchor="ctr"/>
          <a:lstStyle>
            <a:lvl1pPr>
              <a:defRPr sz="320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D4F7D0B0-7E7B-4879-A888-F5F2D3156A72}" type="slidenum">
              <a:rPr lang="en-US" smtClean="0"/>
              <a:t>‹#›</a:t>
            </a:fld>
            <a:endParaRPr lang="en-US"/>
          </a:p>
        </p:txBody>
      </p:sp>
      <p:sp>
        <p:nvSpPr>
          <p:cNvPr id="9" name="Content Placeholder 8"/>
          <p:cNvSpPr>
            <a:spLocks noGrp="1"/>
          </p:cNvSpPr>
          <p:nvPr>
            <p:ph sz="quarter" idx="13"/>
          </p:nvPr>
        </p:nvSpPr>
        <p:spPr>
          <a:xfrm>
            <a:off x="6085840" y="2233246"/>
            <a:ext cx="5663248" cy="3948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p:cNvSpPr>
            <a:spLocks noGrp="1"/>
          </p:cNvSpPr>
          <p:nvPr>
            <p:ph type="pic" sz="quarter" idx="14"/>
          </p:nvPr>
        </p:nvSpPr>
        <p:spPr>
          <a:xfrm>
            <a:off x="0" y="1"/>
            <a:ext cx="5635625" cy="3330286"/>
          </a:xfrm>
        </p:spPr>
        <p:txBody>
          <a:bodyPr/>
          <a:lstStyle/>
          <a:p>
            <a:r>
              <a:rPr lang="en-US"/>
              <a:t>Click icon to add picture</a:t>
            </a:r>
            <a:endParaRPr lang="en-US" dirty="0"/>
          </a:p>
        </p:txBody>
      </p:sp>
      <p:sp>
        <p:nvSpPr>
          <p:cNvPr id="12" name="Picture Placeholder 10"/>
          <p:cNvSpPr>
            <a:spLocks noGrp="1"/>
          </p:cNvSpPr>
          <p:nvPr>
            <p:ph type="pic" sz="quarter" idx="15"/>
          </p:nvPr>
        </p:nvSpPr>
        <p:spPr>
          <a:xfrm>
            <a:off x="-1" y="3393323"/>
            <a:ext cx="5635625" cy="3464677"/>
          </a:xfrm>
        </p:spPr>
        <p:txBody>
          <a:bodyPr/>
          <a:lstStyle/>
          <a:p>
            <a:r>
              <a:rPr lang="en-US"/>
              <a:t>Click icon to add picture</a:t>
            </a:r>
          </a:p>
        </p:txBody>
      </p:sp>
    </p:spTree>
    <p:extLst>
      <p:ext uri="{BB962C8B-B14F-4D97-AF65-F5344CB8AC3E}">
        <p14:creationId xmlns:p14="http://schemas.microsoft.com/office/powerpoint/2010/main" val="345013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2 Photos, Content - Orange">
    <p:spTree>
      <p:nvGrpSpPr>
        <p:cNvPr id="1" name=""/>
        <p:cNvGrpSpPr/>
        <p:nvPr/>
      </p:nvGrpSpPr>
      <p:grpSpPr>
        <a:xfrm>
          <a:off x="0" y="0"/>
          <a:ext cx="0" cy="0"/>
          <a:chOff x="0" y="0"/>
          <a:chExt cx="0" cy="0"/>
        </a:xfrm>
      </p:grpSpPr>
      <p:sp>
        <p:nvSpPr>
          <p:cNvPr id="10" name="Right Triangle 9"/>
          <p:cNvSpPr/>
          <p:nvPr userDrawn="1"/>
        </p:nvSpPr>
        <p:spPr>
          <a:xfrm>
            <a:off x="5639262" y="4838699"/>
            <a:ext cx="2019301" cy="2019301"/>
          </a:xfrm>
          <a:prstGeom prst="rtTriangl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6085384" y="762000"/>
            <a:ext cx="5664070" cy="1295400"/>
          </a:xfrm>
        </p:spPr>
        <p:txBody>
          <a:bodyPr anchor="ctr"/>
          <a:lstStyle>
            <a:lvl1pPr>
              <a:defRPr sz="320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D4F7D0B0-7E7B-4879-A888-F5F2D3156A72}" type="slidenum">
              <a:rPr lang="en-US" smtClean="0"/>
              <a:t>‹#›</a:t>
            </a:fld>
            <a:endParaRPr lang="en-US"/>
          </a:p>
        </p:txBody>
      </p:sp>
      <p:sp>
        <p:nvSpPr>
          <p:cNvPr id="9" name="Content Placeholder 8"/>
          <p:cNvSpPr>
            <a:spLocks noGrp="1"/>
          </p:cNvSpPr>
          <p:nvPr>
            <p:ph sz="quarter" idx="13"/>
          </p:nvPr>
        </p:nvSpPr>
        <p:spPr>
          <a:xfrm>
            <a:off x="6085840" y="2233246"/>
            <a:ext cx="5663248" cy="3948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p:cNvSpPr>
            <a:spLocks noGrp="1"/>
          </p:cNvSpPr>
          <p:nvPr>
            <p:ph type="pic" sz="quarter" idx="14"/>
          </p:nvPr>
        </p:nvSpPr>
        <p:spPr>
          <a:xfrm>
            <a:off x="0" y="1"/>
            <a:ext cx="5635625" cy="3330286"/>
          </a:xfrm>
        </p:spPr>
        <p:txBody>
          <a:bodyPr/>
          <a:lstStyle/>
          <a:p>
            <a:r>
              <a:rPr lang="en-US"/>
              <a:t>Click icon to add picture</a:t>
            </a:r>
            <a:endParaRPr lang="en-US" dirty="0"/>
          </a:p>
        </p:txBody>
      </p:sp>
      <p:sp>
        <p:nvSpPr>
          <p:cNvPr id="12" name="Picture Placeholder 10"/>
          <p:cNvSpPr>
            <a:spLocks noGrp="1"/>
          </p:cNvSpPr>
          <p:nvPr>
            <p:ph type="pic" sz="quarter" idx="15"/>
          </p:nvPr>
        </p:nvSpPr>
        <p:spPr>
          <a:xfrm>
            <a:off x="-1" y="3393323"/>
            <a:ext cx="5635625" cy="3464677"/>
          </a:xfrm>
        </p:spPr>
        <p:txBody>
          <a:bodyPr/>
          <a:lstStyle/>
          <a:p>
            <a:r>
              <a:rPr lang="en-US"/>
              <a:t>Click icon to add picture</a:t>
            </a:r>
          </a:p>
        </p:txBody>
      </p:sp>
    </p:spTree>
    <p:extLst>
      <p:ext uri="{BB962C8B-B14F-4D97-AF65-F5344CB8AC3E}">
        <p14:creationId xmlns:p14="http://schemas.microsoft.com/office/powerpoint/2010/main" val="360039003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ight Triangle 3"/>
          <p:cNvSpPr/>
          <p:nvPr userDrawn="1"/>
        </p:nvSpPr>
        <p:spPr>
          <a:xfrm rot="10800000">
            <a:off x="10972799" y="-6021"/>
            <a:ext cx="1231237" cy="1231237"/>
          </a:xfrm>
          <a:prstGeom prst="rtTriangl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39615" y="365126"/>
            <a:ext cx="11309839" cy="97130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39615" y="1468315"/>
            <a:ext cx="11309839" cy="4708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006254" y="6356350"/>
            <a:ext cx="2743200" cy="365125"/>
          </a:xfrm>
          <a:prstGeom prst="rect">
            <a:avLst/>
          </a:prstGeom>
        </p:spPr>
        <p:txBody>
          <a:bodyPr vert="horz" lIns="91440" tIns="45720" rIns="91440" bIns="45720" rtlCol="0" anchor="ctr"/>
          <a:lstStyle>
            <a:lvl1pPr algn="r">
              <a:defRPr sz="1200">
                <a:solidFill>
                  <a:schemeClr val="bg2">
                    <a:lumMod val="50000"/>
                  </a:schemeClr>
                </a:solidFill>
                <a:latin typeface="Century Gothic" panose="020B0502020202020204" pitchFamily="34" charset="0"/>
              </a:defRPr>
            </a:lvl1pPr>
          </a:lstStyle>
          <a:p>
            <a:fld id="{D4F7D0B0-7E7B-4879-A888-F5F2D3156A72}" type="slidenum">
              <a:rPr lang="en-US" smtClean="0"/>
              <a:pPr/>
              <a:t>‹#›</a:t>
            </a:fld>
            <a:endParaRPr lang="en-US" dirty="0"/>
          </a:p>
        </p:txBody>
      </p:sp>
      <p:pic>
        <p:nvPicPr>
          <p:cNvPr id="7" name="Picture 6" descr="CrownWhite.png"/>
          <p:cNvPicPr>
            <a:picLocks noChangeAspect="1"/>
          </p:cNvPicPr>
          <p:nvPr userDrawn="1"/>
        </p:nvPicPr>
        <p:blipFill>
          <a:blip r:embed="rId44" cstate="print">
            <a:extLst>
              <a:ext uri="{28A0092B-C50C-407E-A947-70E740481C1C}">
                <a14:useLocalDpi xmlns:a14="http://schemas.microsoft.com/office/drawing/2010/main"/>
              </a:ext>
            </a:extLst>
          </a:blip>
          <a:stretch>
            <a:fillRect/>
          </a:stretch>
        </p:blipFill>
        <p:spPr>
          <a:xfrm>
            <a:off x="11613757" y="141271"/>
            <a:ext cx="434787" cy="340180"/>
          </a:xfrm>
          <a:prstGeom prst="rect">
            <a:avLst/>
          </a:prstGeom>
        </p:spPr>
      </p:pic>
    </p:spTree>
    <p:extLst>
      <p:ext uri="{BB962C8B-B14F-4D97-AF65-F5344CB8AC3E}">
        <p14:creationId xmlns:p14="http://schemas.microsoft.com/office/powerpoint/2010/main" val="348710650"/>
      </p:ext>
    </p:extLst>
  </p:cSld>
  <p:clrMap bg1="lt1" tx1="dk1" bg2="lt2" tx2="dk2" accent1="accent1" accent2="accent2" accent3="accent3" accent4="accent4" accent5="accent5" accent6="accent6" hlink="hlink" folHlink="folHlink"/>
  <p:sldLayoutIdLst>
    <p:sldLayoutId id="2147483660" r:id="rId1"/>
    <p:sldLayoutId id="2147483672" r:id="rId2"/>
    <p:sldLayoutId id="2147483668" r:id="rId3"/>
    <p:sldLayoutId id="2147483650" r:id="rId4"/>
    <p:sldLayoutId id="2147483701" r:id="rId5"/>
    <p:sldLayoutId id="2147483671" r:id="rId6"/>
    <p:sldLayoutId id="2147483697" r:id="rId7"/>
    <p:sldLayoutId id="2147483698" r:id="rId8"/>
    <p:sldLayoutId id="2147483699" r:id="rId9"/>
    <p:sldLayoutId id="2147483700" r:id="rId10"/>
    <p:sldLayoutId id="2147483702" r:id="rId11"/>
    <p:sldLayoutId id="2147483691" r:id="rId12"/>
    <p:sldLayoutId id="2147483692" r:id="rId13"/>
    <p:sldLayoutId id="2147483693" r:id="rId14"/>
    <p:sldLayoutId id="2147483666" r:id="rId15"/>
    <p:sldLayoutId id="2147483694" r:id="rId16"/>
    <p:sldLayoutId id="2147483695" r:id="rId17"/>
    <p:sldLayoutId id="2147483659" r:id="rId18"/>
    <p:sldLayoutId id="2147483686" r:id="rId19"/>
    <p:sldLayoutId id="2147483687" r:id="rId20"/>
    <p:sldLayoutId id="2147483688" r:id="rId21"/>
    <p:sldLayoutId id="2147483689" r:id="rId22"/>
    <p:sldLayoutId id="2147483690" r:id="rId23"/>
    <p:sldLayoutId id="2147483669" r:id="rId24"/>
    <p:sldLayoutId id="2147483685" r:id="rId25"/>
    <p:sldLayoutId id="2147483681" r:id="rId26"/>
    <p:sldLayoutId id="2147483682" r:id="rId27"/>
    <p:sldLayoutId id="2147483683" r:id="rId28"/>
    <p:sldLayoutId id="2147483684" r:id="rId29"/>
    <p:sldLayoutId id="2147483670" r:id="rId30"/>
    <p:sldLayoutId id="2147483703" r:id="rId31"/>
    <p:sldLayoutId id="2147483677" r:id="rId32"/>
    <p:sldLayoutId id="2147483678" r:id="rId33"/>
    <p:sldLayoutId id="2147483679" r:id="rId34"/>
    <p:sldLayoutId id="2147483680" r:id="rId35"/>
    <p:sldLayoutId id="2147483658" r:id="rId36"/>
    <p:sldLayoutId id="2147483673" r:id="rId37"/>
    <p:sldLayoutId id="2147483674" r:id="rId38"/>
    <p:sldLayoutId id="2147483676" r:id="rId39"/>
    <p:sldLayoutId id="2147483675" r:id="rId40"/>
    <p:sldLayoutId id="2147483654" r:id="rId41"/>
    <p:sldLayoutId id="2147483704" r:id="rId42"/>
  </p:sldLayoutIdLst>
  <p:hf hdr="0" ftr="0" dt="0"/>
  <p:txStyles>
    <p:titleStyle>
      <a:lvl1pPr algn="l" defTabSz="914400" rtl="0" eaLnBrk="1" latinLnBrk="0" hangingPunct="1">
        <a:lnSpc>
          <a:spcPct val="90000"/>
        </a:lnSpc>
        <a:spcBef>
          <a:spcPct val="0"/>
        </a:spcBef>
        <a:buNone/>
        <a:defRPr sz="3200" b="0" kern="1200">
          <a:solidFill>
            <a:schemeClr val="tx1"/>
          </a:solidFill>
          <a:latin typeface="Century Gothic" panose="020B0502020202020204" pitchFamily="34" charset="0"/>
          <a:ea typeface="+mj-ea"/>
          <a:cs typeface="+mj-cs"/>
        </a:defRPr>
      </a:lvl1pPr>
    </p:titleStyle>
    <p:bodyStyle>
      <a:lvl1pPr marL="342900" indent="-342900" algn="l" defTabSz="914400" rtl="0" eaLnBrk="1" latinLnBrk="0" hangingPunct="1">
        <a:lnSpc>
          <a:spcPct val="90000"/>
        </a:lnSpc>
        <a:spcBef>
          <a:spcPts val="1000"/>
        </a:spcBef>
        <a:buClr>
          <a:schemeClr val="accent1"/>
        </a:buClr>
        <a:buFont typeface="Wingdings" charset="2"/>
        <a:buChar char="§"/>
        <a:defRPr sz="2000" kern="1200">
          <a:solidFill>
            <a:schemeClr val="bg1">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800" kern="1200">
          <a:solidFill>
            <a:schemeClr val="bg1">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600" kern="1200">
          <a:solidFill>
            <a:schemeClr val="bg1">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400" kern="1200">
          <a:solidFill>
            <a:schemeClr val="bg1">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1400" kern="1200">
          <a:solidFill>
            <a:schemeClr val="bg1">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washingtonpost.com/news/capital-weather-gang/wp/2017/07/13/why-a-single-hurricane-has-not-directly-hit-virginia-maryland-or-delaware-since-1851/?utm_term=.633f6356447a" TargetMode="External"/><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mailto:jbehr@odu.edu" TargetMode="External"/><Relationship Id="rId7" Type="http://schemas.openxmlformats.org/officeDocument/2006/relationships/hyperlink" Target="mailto:esteinhi@odu.edu" TargetMode="External"/><Relationship Id="rId2" Type="http://schemas.openxmlformats.org/officeDocument/2006/relationships/hyperlink" Target="mailto:rmcnab@odu.edu" TargetMode="External"/><Relationship Id="rId1" Type="http://schemas.openxmlformats.org/officeDocument/2006/relationships/slideLayout" Target="../slideLayouts/slideLayout1.xml"/><Relationship Id="rId6" Type="http://schemas.openxmlformats.org/officeDocument/2006/relationships/hyperlink" Target="http://www.floodingresiliency.org/" TargetMode="External"/><Relationship Id="rId5" Type="http://schemas.openxmlformats.org/officeDocument/2006/relationships/image" Target="../media/image27.png"/><Relationship Id="rId4" Type="http://schemas.openxmlformats.org/officeDocument/2006/relationships/hyperlink" Target="http://www.floodingresiliency.org/florenc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2.xml"/><Relationship Id="rId5" Type="http://schemas.openxmlformats.org/officeDocument/2006/relationships/hyperlink" Target="https://www.nhc.noaa.gov/surge/momDescrip.php" TargetMode="Externa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2.xml"/><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jpe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washingtonpost.com/news/capital-weather-gang/wp/2017/07/13/why-a-single-hurricane-has-not-directly-hit-virginia-maryland-or-delaware-since-1851/?utm_term=.633f6356447a"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1CA98-53FE-4932-9B5B-A312DE6CB5FF}"/>
              </a:ext>
            </a:extLst>
          </p:cNvPr>
          <p:cNvSpPr>
            <a:spLocks noGrp="1"/>
          </p:cNvSpPr>
          <p:nvPr>
            <p:ph type="title"/>
          </p:nvPr>
        </p:nvSpPr>
        <p:spPr>
          <a:xfrm>
            <a:off x="535624" y="1438836"/>
            <a:ext cx="6376164" cy="2743019"/>
          </a:xfrm>
        </p:spPr>
        <p:txBody>
          <a:bodyPr/>
          <a:lstStyle/>
          <a:p>
            <a:r>
              <a:rPr lang="en-US" dirty="0"/>
              <a:t>The Impact of a Major Hurricane on Hampton Roads</a:t>
            </a:r>
          </a:p>
        </p:txBody>
      </p:sp>
      <p:sp>
        <p:nvSpPr>
          <p:cNvPr id="3" name="Text Placeholder 2">
            <a:extLst>
              <a:ext uri="{FF2B5EF4-FFF2-40B4-BE49-F238E27FC236}">
                <a16:creationId xmlns:a16="http://schemas.microsoft.com/office/drawing/2014/main" id="{493CD6FF-D090-4AEB-BE4C-14CC9C36C15B}"/>
              </a:ext>
            </a:extLst>
          </p:cNvPr>
          <p:cNvSpPr>
            <a:spLocks noGrp="1"/>
          </p:cNvSpPr>
          <p:nvPr>
            <p:ph type="body" sz="quarter" idx="13"/>
          </p:nvPr>
        </p:nvSpPr>
        <p:spPr>
          <a:xfrm>
            <a:off x="535625" y="4438141"/>
            <a:ext cx="5458837" cy="1277780"/>
          </a:xfrm>
        </p:spPr>
        <p:txBody>
          <a:bodyPr>
            <a:normAutofit fontScale="77500" lnSpcReduction="20000"/>
          </a:bodyPr>
          <a:lstStyle/>
          <a:p>
            <a:pPr marL="0" indent="0">
              <a:buNone/>
            </a:pPr>
            <a:r>
              <a:rPr lang="en-US" b="1" dirty="0"/>
              <a:t>Robert M. McNab</a:t>
            </a:r>
          </a:p>
          <a:p>
            <a:pPr marL="0" indent="0">
              <a:buNone/>
            </a:pPr>
            <a:r>
              <a:rPr lang="en-US" b="1" dirty="0"/>
              <a:t>Dragas Center for Economic Analysis and Policy</a:t>
            </a:r>
          </a:p>
          <a:p>
            <a:pPr marL="0" indent="0">
              <a:buNone/>
            </a:pPr>
            <a:r>
              <a:rPr lang="en-US" b="1" dirty="0"/>
              <a:t>Strome College of Business</a:t>
            </a:r>
          </a:p>
          <a:p>
            <a:pPr marL="0" indent="0">
              <a:buNone/>
            </a:pPr>
            <a:r>
              <a:rPr lang="en-US" b="1" dirty="0"/>
              <a:t>Old Dominion University</a:t>
            </a:r>
          </a:p>
          <a:p>
            <a:pPr marL="0" indent="0">
              <a:buNone/>
            </a:pPr>
            <a:endParaRPr lang="en-US" b="1" dirty="0"/>
          </a:p>
        </p:txBody>
      </p:sp>
      <p:sp>
        <p:nvSpPr>
          <p:cNvPr id="4" name="Text Placeholder 3">
            <a:extLst>
              <a:ext uri="{FF2B5EF4-FFF2-40B4-BE49-F238E27FC236}">
                <a16:creationId xmlns:a16="http://schemas.microsoft.com/office/drawing/2014/main" id="{DB01D011-63B9-40FA-B68E-151CC47D518B}"/>
              </a:ext>
            </a:extLst>
          </p:cNvPr>
          <p:cNvSpPr>
            <a:spLocks noGrp="1"/>
          </p:cNvSpPr>
          <p:nvPr>
            <p:ph type="body" sz="quarter" idx="14"/>
          </p:nvPr>
        </p:nvSpPr>
        <p:spPr>
          <a:xfrm>
            <a:off x="535624" y="5956067"/>
            <a:ext cx="4300215" cy="430926"/>
          </a:xfrm>
        </p:spPr>
        <p:txBody>
          <a:bodyPr/>
          <a:lstStyle/>
          <a:p>
            <a:pPr marL="0" indent="0">
              <a:buNone/>
            </a:pPr>
            <a:r>
              <a:rPr lang="en-US" sz="2400" b="1" dirty="0"/>
              <a:t>June 3, 2019</a:t>
            </a:r>
          </a:p>
        </p:txBody>
      </p:sp>
    </p:spTree>
    <p:extLst>
      <p:ext uri="{BB962C8B-B14F-4D97-AF65-F5344CB8AC3E}">
        <p14:creationId xmlns:p14="http://schemas.microsoft.com/office/powerpoint/2010/main" val="1754838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A38A-D817-4E5D-856E-2B911D813FFA}"/>
              </a:ext>
            </a:extLst>
          </p:cNvPr>
          <p:cNvSpPr>
            <a:spLocks noGrp="1"/>
          </p:cNvSpPr>
          <p:nvPr>
            <p:ph type="title"/>
          </p:nvPr>
        </p:nvSpPr>
        <p:spPr>
          <a:xfrm>
            <a:off x="757620" y="1935424"/>
            <a:ext cx="7006312" cy="1593483"/>
          </a:xfrm>
        </p:spPr>
        <p:txBody>
          <a:bodyPr/>
          <a:lstStyle/>
          <a:p>
            <a:r>
              <a:rPr lang="en-US" dirty="0"/>
              <a:t>Hurricane Florence: Household Evacuation Perception &amp; Behaviors</a:t>
            </a:r>
          </a:p>
        </p:txBody>
      </p:sp>
      <p:sp>
        <p:nvSpPr>
          <p:cNvPr id="6" name="Text Placeholder 5">
            <a:extLst>
              <a:ext uri="{FF2B5EF4-FFF2-40B4-BE49-F238E27FC236}">
                <a16:creationId xmlns:a16="http://schemas.microsoft.com/office/drawing/2014/main" id="{50FA2BFC-C081-1A4F-9A88-0223E810525A}"/>
              </a:ext>
            </a:extLst>
          </p:cNvPr>
          <p:cNvSpPr>
            <a:spLocks noGrp="1"/>
          </p:cNvSpPr>
          <p:nvPr>
            <p:ph type="body" sz="quarter" idx="13"/>
          </p:nvPr>
        </p:nvSpPr>
        <p:spPr>
          <a:xfrm>
            <a:off x="757621" y="4206241"/>
            <a:ext cx="7311959" cy="1180022"/>
          </a:xfrm>
        </p:spPr>
        <p:txBody>
          <a:bodyPr>
            <a:normAutofit/>
          </a:bodyPr>
          <a:lstStyle/>
          <a:p>
            <a:pPr marL="0" indent="0">
              <a:buNone/>
            </a:pPr>
            <a:r>
              <a:rPr lang="en-US" sz="1800" b="1" dirty="0"/>
              <a:t>Dr. Joshua Behr</a:t>
            </a:r>
          </a:p>
          <a:p>
            <a:pPr marL="0" indent="0">
              <a:buNone/>
            </a:pPr>
            <a:r>
              <a:rPr lang="en-US" sz="1800" b="1" dirty="0"/>
              <a:t>Virginia Modeling, Analysis, and Simulation Center (VMASC)</a:t>
            </a:r>
          </a:p>
          <a:p>
            <a:pPr marL="0" indent="0">
              <a:buNone/>
            </a:pPr>
            <a:r>
              <a:rPr lang="en-US" sz="1800" b="1" dirty="0"/>
              <a:t>Old Dominion University</a:t>
            </a:r>
          </a:p>
        </p:txBody>
      </p:sp>
      <p:sp>
        <p:nvSpPr>
          <p:cNvPr id="7" name="Text Placeholder 6">
            <a:extLst>
              <a:ext uri="{FF2B5EF4-FFF2-40B4-BE49-F238E27FC236}">
                <a16:creationId xmlns:a16="http://schemas.microsoft.com/office/drawing/2014/main" id="{8CAA6668-C035-4247-A4B5-BD629752FDF9}"/>
              </a:ext>
            </a:extLst>
          </p:cNvPr>
          <p:cNvSpPr>
            <a:spLocks noGrp="1"/>
          </p:cNvSpPr>
          <p:nvPr>
            <p:ph type="body" sz="quarter" idx="14"/>
          </p:nvPr>
        </p:nvSpPr>
        <p:spPr/>
        <p:txBody>
          <a:bodyPr/>
          <a:lstStyle/>
          <a:p>
            <a:pPr marL="0" indent="0">
              <a:buNone/>
            </a:pPr>
            <a:r>
              <a:rPr lang="en-US" dirty="0"/>
              <a:t>June 3, 2019</a:t>
            </a:r>
          </a:p>
        </p:txBody>
      </p:sp>
    </p:spTree>
    <p:extLst>
      <p:ext uri="{BB962C8B-B14F-4D97-AF65-F5344CB8AC3E}">
        <p14:creationId xmlns:p14="http://schemas.microsoft.com/office/powerpoint/2010/main" val="1146767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165C06-BBE0-8F4E-A46A-EBB8CB3431FB}"/>
              </a:ext>
            </a:extLst>
          </p:cNvPr>
          <p:cNvSpPr>
            <a:spLocks noGrp="1"/>
          </p:cNvSpPr>
          <p:nvPr>
            <p:ph type="title"/>
          </p:nvPr>
        </p:nvSpPr>
        <p:spPr>
          <a:xfrm>
            <a:off x="4614863" y="365126"/>
            <a:ext cx="7134591" cy="971306"/>
          </a:xfrm>
        </p:spPr>
        <p:txBody>
          <a:bodyPr/>
          <a:lstStyle/>
          <a:p>
            <a:r>
              <a:rPr lang="en-US" b="1" dirty="0"/>
              <a:t>Household Evacuation Perception &amp; Behaviors</a:t>
            </a:r>
          </a:p>
        </p:txBody>
      </p:sp>
      <p:sp>
        <p:nvSpPr>
          <p:cNvPr id="6" name="Text Placeholder 5">
            <a:extLst>
              <a:ext uri="{FF2B5EF4-FFF2-40B4-BE49-F238E27FC236}">
                <a16:creationId xmlns:a16="http://schemas.microsoft.com/office/drawing/2014/main" id="{19ED35CD-5559-4E4D-8D47-AD0D59DC1B6C}"/>
              </a:ext>
            </a:extLst>
          </p:cNvPr>
          <p:cNvSpPr>
            <a:spLocks noGrp="1"/>
          </p:cNvSpPr>
          <p:nvPr>
            <p:ph type="body" sz="quarter" idx="13"/>
          </p:nvPr>
        </p:nvSpPr>
        <p:spPr>
          <a:xfrm>
            <a:off x="4614863" y="1540095"/>
            <a:ext cx="7353300" cy="4773137"/>
          </a:xfrm>
        </p:spPr>
        <p:txBody>
          <a:bodyPr anchor="ctr"/>
          <a:lstStyle/>
          <a:p>
            <a:r>
              <a:rPr lang="en-US" dirty="0"/>
              <a:t>Random, stratified sampling of over 1,200 households conducted by ODU’s Social Science Research Center in coordination with VMASC  </a:t>
            </a:r>
          </a:p>
          <a:p>
            <a:r>
              <a:rPr lang="en-US" dirty="0"/>
              <a:t>Households within Chesapeake, Hampton, Newport News, Norfolk, Poquoson, Portsmouth, and Virginia Beach surveyed and geocoded</a:t>
            </a:r>
          </a:p>
          <a:p>
            <a:r>
              <a:rPr lang="en-US" dirty="0"/>
              <a:t>Able to compare analysis of evacuation behaviors during Hurricane Irene (no Zones or mandatory evacuation order) with those during Hurricane Florence </a:t>
            </a:r>
          </a:p>
          <a:p>
            <a:r>
              <a:rPr lang="en-US" dirty="0"/>
              <a:t>Preliminary data analysis presented here with report to follow </a:t>
            </a:r>
          </a:p>
        </p:txBody>
      </p:sp>
      <p:pic>
        <p:nvPicPr>
          <p:cNvPr id="7" name="Picture Placeholder 9">
            <a:extLst>
              <a:ext uri="{FF2B5EF4-FFF2-40B4-BE49-F238E27FC236}">
                <a16:creationId xmlns:a16="http://schemas.microsoft.com/office/drawing/2014/main" id="{B6E582D7-E4E6-854A-8AE9-EB5AD8EA9C41}"/>
              </a:ext>
            </a:extLst>
          </p:cNvPr>
          <p:cNvPicPr>
            <a:picLocks noChangeAspect="1"/>
          </p:cNvPicPr>
          <p:nvPr/>
        </p:nvPicPr>
        <p:blipFill>
          <a:blip r:embed="rId3" cstate="print">
            <a:extLst>
              <a:ext uri="{28A0092B-C50C-407E-A947-70E740481C1C}">
                <a14:useLocalDpi xmlns:a14="http://schemas.microsoft.com/office/drawing/2010/main" val="0"/>
              </a:ext>
            </a:extLst>
          </a:blip>
          <a:srcRect l="10552" r="10552"/>
          <a:stretch>
            <a:fillRect/>
          </a:stretch>
        </p:blipFill>
        <p:spPr>
          <a:xfrm>
            <a:off x="0" y="0"/>
            <a:ext cx="4059936" cy="6858000"/>
          </a:xfrm>
          <a:prstGeom prst="rect">
            <a:avLst/>
          </a:prstGeom>
        </p:spPr>
      </p:pic>
    </p:spTree>
    <p:extLst>
      <p:ext uri="{BB962C8B-B14F-4D97-AF65-F5344CB8AC3E}">
        <p14:creationId xmlns:p14="http://schemas.microsoft.com/office/powerpoint/2010/main" val="1836581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122734" y="1736724"/>
            <a:ext cx="5943600" cy="4756150"/>
          </a:xfrm>
          <a:prstGeom prst="rect">
            <a:avLst/>
          </a:prstGeom>
          <a:noFill/>
          <a:ln>
            <a:noFill/>
          </a:ln>
        </p:spPr>
      </p:pic>
      <p:sp>
        <p:nvSpPr>
          <p:cNvPr id="2" name="Title 1">
            <a:extLst>
              <a:ext uri="{FF2B5EF4-FFF2-40B4-BE49-F238E27FC236}">
                <a16:creationId xmlns:a16="http://schemas.microsoft.com/office/drawing/2014/main" id="{69125569-5F17-5947-9652-8F700B91F72D}"/>
              </a:ext>
            </a:extLst>
          </p:cNvPr>
          <p:cNvSpPr>
            <a:spLocks noGrp="1"/>
          </p:cNvSpPr>
          <p:nvPr>
            <p:ph type="title"/>
          </p:nvPr>
        </p:nvSpPr>
        <p:spPr/>
        <p:txBody>
          <a:bodyPr/>
          <a:lstStyle/>
          <a:p>
            <a:r>
              <a:rPr lang="en-US" b="1" dirty="0"/>
              <a:t>Correctly Identifies Evacuation Zone</a:t>
            </a:r>
          </a:p>
        </p:txBody>
      </p:sp>
    </p:spTree>
    <p:extLst>
      <p:ext uri="{BB962C8B-B14F-4D97-AF65-F5344CB8AC3E}">
        <p14:creationId xmlns:p14="http://schemas.microsoft.com/office/powerpoint/2010/main" val="2376207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122734" y="1736724"/>
            <a:ext cx="5943600" cy="4756150"/>
          </a:xfrm>
          <a:prstGeom prst="rect">
            <a:avLst/>
          </a:prstGeom>
          <a:noFill/>
          <a:ln>
            <a:noFill/>
          </a:ln>
        </p:spPr>
      </p:pic>
      <p:sp>
        <p:nvSpPr>
          <p:cNvPr id="2" name="Title 1">
            <a:extLst>
              <a:ext uri="{FF2B5EF4-FFF2-40B4-BE49-F238E27FC236}">
                <a16:creationId xmlns:a16="http://schemas.microsoft.com/office/drawing/2014/main" id="{E826B663-8F27-8745-AC75-BA29B65DDE6E}"/>
              </a:ext>
            </a:extLst>
          </p:cNvPr>
          <p:cNvSpPr>
            <a:spLocks noGrp="1"/>
          </p:cNvSpPr>
          <p:nvPr>
            <p:ph type="title"/>
          </p:nvPr>
        </p:nvSpPr>
        <p:spPr/>
        <p:txBody>
          <a:bodyPr/>
          <a:lstStyle/>
          <a:p>
            <a:r>
              <a:rPr lang="en-US" b="1" dirty="0"/>
              <a:t>Household Evacuated from Hampton Roads</a:t>
            </a:r>
          </a:p>
        </p:txBody>
      </p:sp>
    </p:spTree>
    <p:extLst>
      <p:ext uri="{BB962C8B-B14F-4D97-AF65-F5344CB8AC3E}">
        <p14:creationId xmlns:p14="http://schemas.microsoft.com/office/powerpoint/2010/main" val="4186091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122734" y="1736724"/>
            <a:ext cx="5943600" cy="4756150"/>
          </a:xfrm>
          <a:prstGeom prst="rect">
            <a:avLst/>
          </a:prstGeom>
          <a:noFill/>
          <a:ln>
            <a:noFill/>
          </a:ln>
        </p:spPr>
      </p:pic>
      <p:sp>
        <p:nvSpPr>
          <p:cNvPr id="2" name="Title 1">
            <a:extLst>
              <a:ext uri="{FF2B5EF4-FFF2-40B4-BE49-F238E27FC236}">
                <a16:creationId xmlns:a16="http://schemas.microsoft.com/office/drawing/2014/main" id="{B6A56758-D069-D949-B6E5-60911E39A8DB}"/>
              </a:ext>
            </a:extLst>
          </p:cNvPr>
          <p:cNvSpPr>
            <a:spLocks noGrp="1"/>
          </p:cNvSpPr>
          <p:nvPr>
            <p:ph type="title"/>
          </p:nvPr>
        </p:nvSpPr>
        <p:spPr/>
        <p:txBody>
          <a:bodyPr/>
          <a:lstStyle/>
          <a:p>
            <a:r>
              <a:rPr lang="en-US" b="1" dirty="0"/>
              <a:t>Reasons Household Decided to Evacuate</a:t>
            </a:r>
          </a:p>
        </p:txBody>
      </p:sp>
    </p:spTree>
    <p:extLst>
      <p:ext uri="{BB962C8B-B14F-4D97-AF65-F5344CB8AC3E}">
        <p14:creationId xmlns:p14="http://schemas.microsoft.com/office/powerpoint/2010/main" val="1054359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122734" y="1736724"/>
            <a:ext cx="5943600" cy="4756150"/>
          </a:xfrm>
          <a:prstGeom prst="rect">
            <a:avLst/>
          </a:prstGeom>
          <a:noFill/>
          <a:ln>
            <a:noFill/>
          </a:ln>
        </p:spPr>
      </p:pic>
      <p:sp>
        <p:nvSpPr>
          <p:cNvPr id="2" name="Title 1">
            <a:extLst>
              <a:ext uri="{FF2B5EF4-FFF2-40B4-BE49-F238E27FC236}">
                <a16:creationId xmlns:a16="http://schemas.microsoft.com/office/drawing/2014/main" id="{1A5F072C-4318-2447-AA32-C173A4B709BB}"/>
              </a:ext>
            </a:extLst>
          </p:cNvPr>
          <p:cNvSpPr>
            <a:spLocks noGrp="1"/>
          </p:cNvSpPr>
          <p:nvPr>
            <p:ph type="title"/>
          </p:nvPr>
        </p:nvSpPr>
        <p:spPr/>
        <p:txBody>
          <a:bodyPr/>
          <a:lstStyle/>
          <a:p>
            <a:r>
              <a:rPr lang="en-US" b="1" dirty="0"/>
              <a:t>Influence of the Governor’s Order on Decision to Evacuate</a:t>
            </a:r>
          </a:p>
        </p:txBody>
      </p:sp>
    </p:spTree>
    <p:extLst>
      <p:ext uri="{BB962C8B-B14F-4D97-AF65-F5344CB8AC3E}">
        <p14:creationId xmlns:p14="http://schemas.microsoft.com/office/powerpoint/2010/main" val="1158570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122734" y="1736724"/>
            <a:ext cx="5943600" cy="4756150"/>
          </a:xfrm>
          <a:prstGeom prst="rect">
            <a:avLst/>
          </a:prstGeom>
          <a:noFill/>
          <a:ln>
            <a:noFill/>
          </a:ln>
        </p:spPr>
      </p:pic>
      <p:sp>
        <p:nvSpPr>
          <p:cNvPr id="2" name="Title 1">
            <a:extLst>
              <a:ext uri="{FF2B5EF4-FFF2-40B4-BE49-F238E27FC236}">
                <a16:creationId xmlns:a16="http://schemas.microsoft.com/office/drawing/2014/main" id="{FCD029FC-7C6C-1A42-A94B-A9425A76697E}"/>
              </a:ext>
            </a:extLst>
          </p:cNvPr>
          <p:cNvSpPr>
            <a:spLocks noGrp="1"/>
          </p:cNvSpPr>
          <p:nvPr>
            <p:ph type="title"/>
          </p:nvPr>
        </p:nvSpPr>
        <p:spPr/>
        <p:txBody>
          <a:bodyPr/>
          <a:lstStyle/>
          <a:p>
            <a:r>
              <a:rPr lang="en-US" b="1" dirty="0"/>
              <a:t>Timing of Evacuation Order</a:t>
            </a:r>
          </a:p>
        </p:txBody>
      </p:sp>
    </p:spTree>
    <p:extLst>
      <p:ext uri="{BB962C8B-B14F-4D97-AF65-F5344CB8AC3E}">
        <p14:creationId xmlns:p14="http://schemas.microsoft.com/office/powerpoint/2010/main" val="4343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6989" y="1474332"/>
            <a:ext cx="6885500" cy="5230332"/>
          </a:xfrm>
          <a:prstGeom prst="rect">
            <a:avLst/>
          </a:prstGeom>
        </p:spPr>
      </p:pic>
      <p:sp>
        <p:nvSpPr>
          <p:cNvPr id="3" name="Title 2">
            <a:extLst>
              <a:ext uri="{FF2B5EF4-FFF2-40B4-BE49-F238E27FC236}">
                <a16:creationId xmlns:a16="http://schemas.microsoft.com/office/drawing/2014/main" id="{ED36467A-F952-D84C-8EB3-2DCFB5C35E6B}"/>
              </a:ext>
            </a:extLst>
          </p:cNvPr>
          <p:cNvSpPr>
            <a:spLocks noGrp="1"/>
          </p:cNvSpPr>
          <p:nvPr>
            <p:ph type="title"/>
          </p:nvPr>
        </p:nvSpPr>
        <p:spPr/>
        <p:txBody>
          <a:bodyPr/>
          <a:lstStyle/>
          <a:p>
            <a:r>
              <a:rPr lang="en-US" b="1" dirty="0"/>
              <a:t>Departure Day of those Households that Evacuated</a:t>
            </a:r>
          </a:p>
        </p:txBody>
      </p:sp>
    </p:spTree>
    <p:extLst>
      <p:ext uri="{BB962C8B-B14F-4D97-AF65-F5344CB8AC3E}">
        <p14:creationId xmlns:p14="http://schemas.microsoft.com/office/powerpoint/2010/main" val="717728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122734" y="1736724"/>
            <a:ext cx="5943600" cy="4756150"/>
          </a:xfrm>
          <a:prstGeom prst="rect">
            <a:avLst/>
          </a:prstGeom>
          <a:noFill/>
          <a:ln>
            <a:noFill/>
          </a:ln>
        </p:spPr>
      </p:pic>
      <p:sp>
        <p:nvSpPr>
          <p:cNvPr id="2" name="Title 1">
            <a:extLst>
              <a:ext uri="{FF2B5EF4-FFF2-40B4-BE49-F238E27FC236}">
                <a16:creationId xmlns:a16="http://schemas.microsoft.com/office/drawing/2014/main" id="{74487B73-8F4E-7240-99BA-4AAD7FA9C338}"/>
              </a:ext>
            </a:extLst>
          </p:cNvPr>
          <p:cNvSpPr>
            <a:spLocks noGrp="1"/>
          </p:cNvSpPr>
          <p:nvPr>
            <p:ph type="title"/>
          </p:nvPr>
        </p:nvSpPr>
        <p:spPr/>
        <p:txBody>
          <a:bodyPr/>
          <a:lstStyle/>
          <a:p>
            <a:r>
              <a:rPr lang="en-US" b="1" dirty="0"/>
              <a:t>Easy to Understand the Evacuation Zone System</a:t>
            </a:r>
          </a:p>
        </p:txBody>
      </p:sp>
    </p:spTree>
    <p:extLst>
      <p:ext uri="{BB962C8B-B14F-4D97-AF65-F5344CB8AC3E}">
        <p14:creationId xmlns:p14="http://schemas.microsoft.com/office/powerpoint/2010/main" val="1849187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122734" y="1736724"/>
            <a:ext cx="5943600" cy="4756150"/>
          </a:xfrm>
          <a:prstGeom prst="rect">
            <a:avLst/>
          </a:prstGeom>
          <a:noFill/>
          <a:ln>
            <a:noFill/>
          </a:ln>
        </p:spPr>
      </p:pic>
      <p:sp>
        <p:nvSpPr>
          <p:cNvPr id="2" name="Title 1">
            <a:extLst>
              <a:ext uri="{FF2B5EF4-FFF2-40B4-BE49-F238E27FC236}">
                <a16:creationId xmlns:a16="http://schemas.microsoft.com/office/drawing/2014/main" id="{E0926085-46C9-964A-8165-0CDAAACBC17F}"/>
              </a:ext>
            </a:extLst>
          </p:cNvPr>
          <p:cNvSpPr>
            <a:spLocks noGrp="1"/>
          </p:cNvSpPr>
          <p:nvPr>
            <p:ph type="title"/>
          </p:nvPr>
        </p:nvSpPr>
        <p:spPr/>
        <p:txBody>
          <a:bodyPr/>
          <a:lstStyle/>
          <a:p>
            <a:r>
              <a:rPr lang="en-US" b="1" dirty="0"/>
              <a:t>Primary Reason for Staying During Storm was Animal/Pet</a:t>
            </a:r>
          </a:p>
        </p:txBody>
      </p:sp>
    </p:spTree>
    <p:extLst>
      <p:ext uri="{BB962C8B-B14F-4D97-AF65-F5344CB8AC3E}">
        <p14:creationId xmlns:p14="http://schemas.microsoft.com/office/powerpoint/2010/main" val="3964924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77468-6749-4C5F-845F-342E2E16B98B}"/>
              </a:ext>
            </a:extLst>
          </p:cNvPr>
          <p:cNvSpPr>
            <a:spLocks noGrp="1"/>
          </p:cNvSpPr>
          <p:nvPr>
            <p:ph type="title"/>
          </p:nvPr>
        </p:nvSpPr>
        <p:spPr/>
        <p:txBody>
          <a:bodyPr/>
          <a:lstStyle/>
          <a:p>
            <a:r>
              <a:rPr lang="en-US" b="1" dirty="0"/>
              <a:t>A Major Hurricane is Uncertain but Also Certain</a:t>
            </a:r>
          </a:p>
        </p:txBody>
      </p:sp>
      <p:sp>
        <p:nvSpPr>
          <p:cNvPr id="3" name="Slide Number Placeholder 2">
            <a:extLst>
              <a:ext uri="{FF2B5EF4-FFF2-40B4-BE49-F238E27FC236}">
                <a16:creationId xmlns:a16="http://schemas.microsoft.com/office/drawing/2014/main" id="{C96317E0-A685-4831-A699-941EFA8E7B80}"/>
              </a:ext>
            </a:extLst>
          </p:cNvPr>
          <p:cNvSpPr>
            <a:spLocks noGrp="1"/>
          </p:cNvSpPr>
          <p:nvPr>
            <p:ph type="sldNum" sz="quarter" idx="12"/>
          </p:nvPr>
        </p:nvSpPr>
        <p:spPr/>
        <p:txBody>
          <a:bodyPr/>
          <a:lstStyle/>
          <a:p>
            <a:fld id="{D4F7D0B0-7E7B-4879-A888-F5F2D3156A72}" type="slidenum">
              <a:rPr lang="en-US" smtClean="0"/>
              <a:t>2</a:t>
            </a:fld>
            <a:endParaRPr lang="en-US" dirty="0"/>
          </a:p>
        </p:txBody>
      </p:sp>
      <p:sp>
        <p:nvSpPr>
          <p:cNvPr id="4" name="Text Placeholder 3">
            <a:extLst>
              <a:ext uri="{FF2B5EF4-FFF2-40B4-BE49-F238E27FC236}">
                <a16:creationId xmlns:a16="http://schemas.microsoft.com/office/drawing/2014/main" id="{5952650A-DFD4-4340-9D9E-6769C64FD38D}"/>
              </a:ext>
            </a:extLst>
          </p:cNvPr>
          <p:cNvSpPr>
            <a:spLocks noGrp="1"/>
          </p:cNvSpPr>
          <p:nvPr>
            <p:ph type="body" sz="quarter" idx="13"/>
          </p:nvPr>
        </p:nvSpPr>
        <p:spPr>
          <a:xfrm>
            <a:off x="433388" y="1468658"/>
            <a:ext cx="5662612" cy="4773137"/>
          </a:xfrm>
        </p:spPr>
        <p:txBody>
          <a:bodyPr>
            <a:normAutofit lnSpcReduction="10000"/>
          </a:bodyPr>
          <a:lstStyle/>
          <a:p>
            <a:r>
              <a:rPr lang="en-US" b="1" dirty="0">
                <a:solidFill>
                  <a:schemeClr val="tx1"/>
                </a:solidFill>
              </a:rPr>
              <a:t>Numerous storms have tracked over or west of Hampton Roads since 1850.  </a:t>
            </a:r>
          </a:p>
          <a:p>
            <a:endParaRPr lang="en-US" b="1" dirty="0">
              <a:solidFill>
                <a:schemeClr val="tx1"/>
              </a:solidFill>
            </a:endParaRPr>
          </a:p>
          <a:p>
            <a:r>
              <a:rPr lang="en-US" b="1" dirty="0">
                <a:solidFill>
                  <a:schemeClr val="tx1"/>
                </a:solidFill>
              </a:rPr>
              <a:t>Climate change appears to affect hurricane formation and strength. Warmer seas are a harbinger of wetter storms.</a:t>
            </a:r>
          </a:p>
          <a:p>
            <a:endParaRPr lang="en-US" b="1" dirty="0">
              <a:solidFill>
                <a:schemeClr val="tx1"/>
              </a:solidFill>
            </a:endParaRPr>
          </a:p>
          <a:p>
            <a:r>
              <a:rPr lang="en-US" b="1" dirty="0">
                <a:solidFill>
                  <a:schemeClr val="tx1"/>
                </a:solidFill>
              </a:rPr>
              <a:t>Demographic and economic change has increased economic activity, population density, and building density in the urban crescent. </a:t>
            </a:r>
          </a:p>
          <a:p>
            <a:endParaRPr lang="en-US" b="1" dirty="0">
              <a:solidFill>
                <a:schemeClr val="tx1"/>
              </a:solidFill>
            </a:endParaRPr>
          </a:p>
          <a:p>
            <a:r>
              <a:rPr lang="en-US" b="1" dirty="0">
                <a:solidFill>
                  <a:schemeClr val="tx1"/>
                </a:solidFill>
              </a:rPr>
              <a:t>Hampton Roads is particularly challenged by topography and the number of viable evacuation routes.</a:t>
            </a:r>
          </a:p>
        </p:txBody>
      </p:sp>
      <p:pic>
        <p:nvPicPr>
          <p:cNvPr id="5" name="Picture 4" descr="Image result for hurricane tracks around virginia">
            <a:extLst>
              <a:ext uri="{FF2B5EF4-FFF2-40B4-BE49-F238E27FC236}">
                <a16:creationId xmlns:a16="http://schemas.microsoft.com/office/drawing/2014/main" id="{4F69C8CF-AF5E-4BAF-B0E7-91518FAB356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447906" y="1160586"/>
            <a:ext cx="5466080" cy="5124450"/>
          </a:xfrm>
          <a:prstGeom prst="rect">
            <a:avLst/>
          </a:prstGeom>
          <a:noFill/>
          <a:ln>
            <a:noFill/>
          </a:ln>
        </p:spPr>
      </p:pic>
      <p:sp>
        <p:nvSpPr>
          <p:cNvPr id="6" name="Rectangle 5">
            <a:extLst>
              <a:ext uri="{FF2B5EF4-FFF2-40B4-BE49-F238E27FC236}">
                <a16:creationId xmlns:a16="http://schemas.microsoft.com/office/drawing/2014/main" id="{ACB403FB-FEAF-4658-AC45-8CC5A244060F}"/>
              </a:ext>
            </a:extLst>
          </p:cNvPr>
          <p:cNvSpPr/>
          <p:nvPr/>
        </p:nvSpPr>
        <p:spPr>
          <a:xfrm>
            <a:off x="0" y="6409880"/>
            <a:ext cx="10714182" cy="461665"/>
          </a:xfrm>
          <a:prstGeom prst="rect">
            <a:avLst/>
          </a:prstGeom>
        </p:spPr>
        <p:txBody>
          <a:bodyPr wrap="square">
            <a:spAutoFit/>
          </a:bodyPr>
          <a:lstStyle/>
          <a:p>
            <a:pPr>
              <a:spcAft>
                <a:spcPts val="600"/>
              </a:spcAft>
            </a:pPr>
            <a:r>
              <a:rPr lang="en-US" sz="800" b="1" dirty="0">
                <a:latin typeface="Calibri" panose="020F0502020204030204" pitchFamily="34" charset="0"/>
                <a:ea typeface="Arial Unicode MS"/>
                <a:cs typeface="Calibri" panose="020F0502020204030204" pitchFamily="34" charset="0"/>
              </a:rPr>
              <a:t>Source: Washington Post (2018). Tropical storms and hurricane tracks through the Mid-Atlantic since 1851. Green indicates tropical storm strength, yellow category one hurricane, orange category two hurricane, and red category three hurricane. </a:t>
            </a:r>
            <a:r>
              <a:rPr lang="en-US" sz="800" b="1" u="sng" dirty="0">
                <a:latin typeface="Calibri" panose="020F0502020204030204" pitchFamily="34" charset="0"/>
                <a:ea typeface="Arial Unicode MS"/>
                <a:cs typeface="Calibri" panose="020F0502020204030204" pitchFamily="34" charset="0"/>
                <a:hlinkClick r:id="rId3"/>
              </a:rPr>
              <a:t>https://www.washingtonpost.com/news/capital-weather-gang/wp/2017/07/13/why-a-single-hurricane-has-not-directly-hit-virginia-maryland-or-delaware-since-1851/?utm_term=.633f6356447a</a:t>
            </a:r>
            <a:r>
              <a:rPr lang="en-US" sz="800" b="1" dirty="0">
                <a:latin typeface="Calibri" panose="020F0502020204030204" pitchFamily="34" charset="0"/>
                <a:ea typeface="Arial Unicode MS"/>
                <a:cs typeface="Calibri" panose="020F0502020204030204" pitchFamily="34" charset="0"/>
              </a:rPr>
              <a:t>. Also available at: https://coast.noaa.gov/digitalcoast/tools/hurricanes</a:t>
            </a:r>
          </a:p>
        </p:txBody>
      </p:sp>
    </p:spTree>
    <p:extLst>
      <p:ext uri="{BB962C8B-B14F-4D97-AF65-F5344CB8AC3E}">
        <p14:creationId xmlns:p14="http://schemas.microsoft.com/office/powerpoint/2010/main" val="1200143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122734" y="1736724"/>
            <a:ext cx="5943600" cy="4756150"/>
          </a:xfrm>
          <a:prstGeom prst="rect">
            <a:avLst/>
          </a:prstGeom>
          <a:noFill/>
          <a:ln>
            <a:noFill/>
          </a:ln>
        </p:spPr>
      </p:pic>
      <p:sp>
        <p:nvSpPr>
          <p:cNvPr id="2" name="Title 1">
            <a:extLst>
              <a:ext uri="{FF2B5EF4-FFF2-40B4-BE49-F238E27FC236}">
                <a16:creationId xmlns:a16="http://schemas.microsoft.com/office/drawing/2014/main" id="{245B0E02-FB53-1049-A940-4AC88C453C6D}"/>
              </a:ext>
            </a:extLst>
          </p:cNvPr>
          <p:cNvSpPr>
            <a:spLocks noGrp="1"/>
          </p:cNvSpPr>
          <p:nvPr>
            <p:ph type="title"/>
          </p:nvPr>
        </p:nvSpPr>
        <p:spPr/>
        <p:txBody>
          <a:bodyPr/>
          <a:lstStyle/>
          <a:p>
            <a:r>
              <a:rPr lang="en-US" b="1" dirty="0"/>
              <a:t>Primary Reason for Staying During Storm was Care for Elderly or Medically Fragile Person</a:t>
            </a:r>
          </a:p>
        </p:txBody>
      </p:sp>
    </p:spTree>
    <p:extLst>
      <p:ext uri="{BB962C8B-B14F-4D97-AF65-F5344CB8AC3E}">
        <p14:creationId xmlns:p14="http://schemas.microsoft.com/office/powerpoint/2010/main" val="2776800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C3C3B-5513-E544-881E-6DC5C86460EE}"/>
              </a:ext>
            </a:extLst>
          </p:cNvPr>
          <p:cNvSpPr>
            <a:spLocks noGrp="1"/>
          </p:cNvSpPr>
          <p:nvPr>
            <p:ph type="title"/>
          </p:nvPr>
        </p:nvSpPr>
        <p:spPr/>
        <p:txBody>
          <a:bodyPr/>
          <a:lstStyle/>
          <a:p>
            <a:r>
              <a:rPr lang="en-US" b="1" dirty="0"/>
              <a:t>Rate the State’s Emergency Mgmt. of the Storm</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122734" y="1656042"/>
            <a:ext cx="5943600" cy="4756150"/>
          </a:xfrm>
          <a:prstGeom prst="rect">
            <a:avLst/>
          </a:prstGeom>
          <a:noFill/>
          <a:ln>
            <a:noFill/>
          </a:ln>
        </p:spPr>
      </p:pic>
    </p:spTree>
    <p:extLst>
      <p:ext uri="{BB962C8B-B14F-4D97-AF65-F5344CB8AC3E}">
        <p14:creationId xmlns:p14="http://schemas.microsoft.com/office/powerpoint/2010/main" val="3420366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122734" y="1561913"/>
            <a:ext cx="5943600" cy="4756150"/>
          </a:xfrm>
          <a:prstGeom prst="rect">
            <a:avLst/>
          </a:prstGeom>
          <a:noFill/>
          <a:ln>
            <a:noFill/>
          </a:ln>
        </p:spPr>
      </p:pic>
      <p:sp>
        <p:nvSpPr>
          <p:cNvPr id="2" name="Title 1">
            <a:extLst>
              <a:ext uri="{FF2B5EF4-FFF2-40B4-BE49-F238E27FC236}">
                <a16:creationId xmlns:a16="http://schemas.microsoft.com/office/drawing/2014/main" id="{620B8DC2-2A10-0F47-89A1-56371B5C42AB}"/>
              </a:ext>
            </a:extLst>
          </p:cNvPr>
          <p:cNvSpPr>
            <a:spLocks noGrp="1"/>
          </p:cNvSpPr>
          <p:nvPr>
            <p:ph type="title"/>
          </p:nvPr>
        </p:nvSpPr>
        <p:spPr/>
        <p:txBody>
          <a:bodyPr/>
          <a:lstStyle/>
          <a:p>
            <a:r>
              <a:rPr lang="en-US" b="1" dirty="0"/>
              <a:t>Rate the City’s Emergency Mgmt. of the Storm</a:t>
            </a:r>
          </a:p>
        </p:txBody>
      </p:sp>
    </p:spTree>
    <p:extLst>
      <p:ext uri="{BB962C8B-B14F-4D97-AF65-F5344CB8AC3E}">
        <p14:creationId xmlns:p14="http://schemas.microsoft.com/office/powerpoint/2010/main" val="1625897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E451975-DDB4-AD47-953C-4C7986BD2010}"/>
              </a:ext>
            </a:extLst>
          </p:cNvPr>
          <p:cNvSpPr>
            <a:spLocks noGrp="1"/>
          </p:cNvSpPr>
          <p:nvPr>
            <p:ph type="body" sz="quarter" idx="13"/>
          </p:nvPr>
        </p:nvSpPr>
        <p:spPr>
          <a:xfrm>
            <a:off x="4675714" y="2607406"/>
            <a:ext cx="7337208" cy="3400299"/>
          </a:xfrm>
        </p:spPr>
        <p:txBody>
          <a:bodyPr>
            <a:normAutofit/>
          </a:bodyPr>
          <a:lstStyle/>
          <a:p>
            <a:pPr marL="0" indent="0">
              <a:buNone/>
            </a:pPr>
            <a:r>
              <a:rPr lang="en-US" b="1" dirty="0"/>
              <a:t>CONTACT: </a:t>
            </a:r>
          </a:p>
          <a:p>
            <a:pPr marL="0" indent="0">
              <a:buNone/>
            </a:pPr>
            <a:endParaRPr lang="en-US" b="1" dirty="0"/>
          </a:p>
          <a:p>
            <a:pPr marL="0" indent="0">
              <a:buNone/>
            </a:pPr>
            <a:r>
              <a:rPr lang="en-US" b="1" dirty="0"/>
              <a:t>Robert M. McNab, </a:t>
            </a:r>
            <a:r>
              <a:rPr lang="en-US" b="1" dirty="0">
                <a:hlinkClick r:id="rId2"/>
              </a:rPr>
              <a:t>rmcnab@odu.edu</a:t>
            </a:r>
            <a:endParaRPr lang="en-US" b="1" dirty="0"/>
          </a:p>
          <a:p>
            <a:pPr marL="0" indent="0">
              <a:buNone/>
            </a:pPr>
            <a:r>
              <a:rPr lang="en-US" b="1" dirty="0"/>
              <a:t>Joshua Behr, </a:t>
            </a:r>
            <a:r>
              <a:rPr lang="en-US" b="1" dirty="0">
                <a:hlinkClick r:id="rId3"/>
              </a:rPr>
              <a:t>jbehr@odu.edu</a:t>
            </a:r>
            <a:endParaRPr lang="en-US" b="1" dirty="0"/>
          </a:p>
          <a:p>
            <a:pPr marL="0" indent="0">
              <a:buNone/>
            </a:pPr>
            <a:endParaRPr lang="en-US" b="1" dirty="0"/>
          </a:p>
          <a:p>
            <a:pPr marL="0" indent="0">
              <a:buNone/>
            </a:pPr>
            <a:r>
              <a:rPr lang="en-US" b="1" dirty="0"/>
              <a:t>Report &amp; Slides Available: </a:t>
            </a:r>
          </a:p>
          <a:p>
            <a:pPr marL="0" indent="0">
              <a:buNone/>
            </a:pPr>
            <a:r>
              <a:rPr lang="en-US" b="1" dirty="0">
                <a:hlinkClick r:id="rId4"/>
              </a:rPr>
              <a:t>www.floodingresiliency.org/florence</a:t>
            </a:r>
            <a:r>
              <a:rPr lang="en-US" b="1" dirty="0"/>
              <a:t> </a:t>
            </a:r>
          </a:p>
        </p:txBody>
      </p:sp>
      <p:sp>
        <p:nvSpPr>
          <p:cNvPr id="3" name="Slide Number Placeholder 2">
            <a:extLst>
              <a:ext uri="{FF2B5EF4-FFF2-40B4-BE49-F238E27FC236}">
                <a16:creationId xmlns:a16="http://schemas.microsoft.com/office/drawing/2014/main" id="{E340CD28-5C3E-4547-9D88-7CDCD47A3360}"/>
              </a:ext>
            </a:extLst>
          </p:cNvPr>
          <p:cNvSpPr>
            <a:spLocks noGrp="1"/>
          </p:cNvSpPr>
          <p:nvPr>
            <p:ph type="sldNum" sz="quarter" idx="4294967295"/>
          </p:nvPr>
        </p:nvSpPr>
        <p:spPr>
          <a:xfrm>
            <a:off x="9448800" y="6356350"/>
            <a:ext cx="2743200" cy="365125"/>
          </a:xfrm>
        </p:spPr>
        <p:txBody>
          <a:bodyPr/>
          <a:lstStyle/>
          <a:p>
            <a:fld id="{D4F7D0B0-7E7B-4879-A888-F5F2D3156A72}" type="slidenum">
              <a:rPr lang="en-US" smtClean="0"/>
              <a:pPr/>
              <a:t>23</a:t>
            </a:fld>
            <a:endParaRPr lang="en-US" dirty="0"/>
          </a:p>
        </p:txBody>
      </p:sp>
      <p:pic>
        <p:nvPicPr>
          <p:cNvPr id="10" name="Picture 9">
            <a:extLst>
              <a:ext uri="{FF2B5EF4-FFF2-40B4-BE49-F238E27FC236}">
                <a16:creationId xmlns:a16="http://schemas.microsoft.com/office/drawing/2014/main" id="{2A1E290C-7D9E-094A-9AD2-949388072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079" y="4386262"/>
            <a:ext cx="3784882" cy="2078705"/>
          </a:xfrm>
          <a:prstGeom prst="rect">
            <a:avLst/>
          </a:prstGeom>
        </p:spPr>
      </p:pic>
      <p:sp>
        <p:nvSpPr>
          <p:cNvPr id="14" name="Rectangle 13">
            <a:extLst>
              <a:ext uri="{FF2B5EF4-FFF2-40B4-BE49-F238E27FC236}">
                <a16:creationId xmlns:a16="http://schemas.microsoft.com/office/drawing/2014/main" id="{1C885118-4B95-3243-A614-7B5420298A71}"/>
              </a:ext>
            </a:extLst>
          </p:cNvPr>
          <p:cNvSpPr/>
          <p:nvPr/>
        </p:nvSpPr>
        <p:spPr>
          <a:xfrm>
            <a:off x="502491" y="843677"/>
            <a:ext cx="3281363" cy="2585323"/>
          </a:xfrm>
          <a:prstGeom prst="rect">
            <a:avLst/>
          </a:prstGeom>
        </p:spPr>
        <p:txBody>
          <a:bodyPr wrap="square">
            <a:spAutoFit/>
          </a:bodyPr>
          <a:lstStyle/>
          <a:p>
            <a:pPr algn="ctr"/>
            <a:r>
              <a:rPr lang="en-US" dirty="0"/>
              <a:t>Research supported by the Commonwealth Center for Recurrent Flooding Resiliency, </a:t>
            </a:r>
            <a:r>
              <a:rPr lang="en-US" dirty="0">
                <a:hlinkClick r:id="rId6"/>
              </a:rPr>
              <a:t>www.floodingresiliency.org</a:t>
            </a:r>
            <a:endParaRPr lang="en-US" dirty="0"/>
          </a:p>
          <a:p>
            <a:pPr algn="ctr"/>
            <a:endParaRPr lang="en-US" dirty="0"/>
          </a:p>
          <a:p>
            <a:pPr algn="ctr"/>
            <a:r>
              <a:rPr lang="en-US" dirty="0"/>
              <a:t>Contact Emily Steinhilber, </a:t>
            </a:r>
            <a:r>
              <a:rPr lang="en-US" dirty="0">
                <a:hlinkClick r:id="rId7"/>
              </a:rPr>
              <a:t>esteinhi@odu.edu</a:t>
            </a:r>
            <a:r>
              <a:rPr lang="en-US" dirty="0"/>
              <a:t> for more information. </a:t>
            </a:r>
          </a:p>
        </p:txBody>
      </p:sp>
    </p:spTree>
    <p:extLst>
      <p:ext uri="{BB962C8B-B14F-4D97-AF65-F5344CB8AC3E}">
        <p14:creationId xmlns:p14="http://schemas.microsoft.com/office/powerpoint/2010/main" val="1827096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D6CB13-FBC8-4959-B2FF-C139851C0067}"/>
              </a:ext>
            </a:extLst>
          </p:cNvPr>
          <p:cNvSpPr txBox="1"/>
          <p:nvPr/>
        </p:nvSpPr>
        <p:spPr>
          <a:xfrm>
            <a:off x="2641562" y="182368"/>
            <a:ext cx="7196121" cy="892552"/>
          </a:xfrm>
          <a:prstGeom prst="rect">
            <a:avLst/>
          </a:prstGeom>
          <a:noFill/>
        </p:spPr>
        <p:txBody>
          <a:bodyPr wrap="square" rtlCol="0">
            <a:spAutoFit/>
          </a:bodyPr>
          <a:lstStyle/>
          <a:p>
            <a:pPr algn="ctr"/>
            <a:r>
              <a:rPr lang="en-US" sz="2600" b="1" dirty="0">
                <a:solidFill>
                  <a:schemeClr val="bg1"/>
                </a:solidFill>
              </a:rPr>
              <a:t>Hurricane Florence </a:t>
            </a:r>
            <a:br>
              <a:rPr lang="en-US" sz="2600" b="1" dirty="0">
                <a:solidFill>
                  <a:schemeClr val="bg1"/>
                </a:solidFill>
              </a:rPr>
            </a:br>
            <a:r>
              <a:rPr lang="en-US" sz="2600" dirty="0">
                <a:solidFill>
                  <a:schemeClr val="bg1"/>
                </a:solidFill>
              </a:rPr>
              <a:t>Simulated Flooding Potential for Norfolk </a:t>
            </a:r>
          </a:p>
        </p:txBody>
      </p:sp>
      <p:pic>
        <p:nvPicPr>
          <p:cNvPr id="7" name="Picture 6">
            <a:extLst>
              <a:ext uri="{FF2B5EF4-FFF2-40B4-BE49-F238E27FC236}">
                <a16:creationId xmlns:a16="http://schemas.microsoft.com/office/drawing/2014/main" id="{F52446B9-7082-4F34-860F-697D81F8FACC}"/>
              </a:ext>
            </a:extLst>
          </p:cNvPr>
          <p:cNvPicPr>
            <a:picLocks noChangeAspect="1"/>
          </p:cNvPicPr>
          <p:nvPr/>
        </p:nvPicPr>
        <p:blipFill rotWithShape="1">
          <a:blip r:embed="rId3"/>
          <a:srcRect t="10718"/>
          <a:stretch/>
        </p:blipFill>
        <p:spPr>
          <a:xfrm>
            <a:off x="0" y="1142078"/>
            <a:ext cx="6165850" cy="5361417"/>
          </a:xfrm>
          <a:prstGeom prst="rect">
            <a:avLst/>
          </a:prstGeom>
        </p:spPr>
      </p:pic>
      <p:sp>
        <p:nvSpPr>
          <p:cNvPr id="8" name="TextBox 7">
            <a:extLst>
              <a:ext uri="{FF2B5EF4-FFF2-40B4-BE49-F238E27FC236}">
                <a16:creationId xmlns:a16="http://schemas.microsoft.com/office/drawing/2014/main" id="{BDFC890E-337F-4F1B-804A-9394F71813E3}"/>
              </a:ext>
            </a:extLst>
          </p:cNvPr>
          <p:cNvSpPr txBox="1"/>
          <p:nvPr/>
        </p:nvSpPr>
        <p:spPr>
          <a:xfrm>
            <a:off x="2793962" y="3221974"/>
            <a:ext cx="3209320" cy="1354217"/>
          </a:xfrm>
          <a:prstGeom prst="rect">
            <a:avLst/>
          </a:prstGeom>
          <a:noFill/>
        </p:spPr>
        <p:txBody>
          <a:bodyPr wrap="square" rtlCol="0">
            <a:spAutoFit/>
          </a:bodyPr>
          <a:lstStyle/>
          <a:p>
            <a:r>
              <a:rPr lang="en-US" sz="1600" dirty="0">
                <a:solidFill>
                  <a:schemeClr val="bg1"/>
                </a:solidFill>
              </a:rPr>
              <a:t>Hurricane Florence</a:t>
            </a:r>
          </a:p>
          <a:p>
            <a:r>
              <a:rPr lang="en-US" sz="1600" dirty="0">
                <a:solidFill>
                  <a:schemeClr val="bg1"/>
                </a:solidFill>
              </a:rPr>
              <a:t>Surge:  6’</a:t>
            </a:r>
          </a:p>
          <a:p>
            <a:r>
              <a:rPr lang="en-US" sz="1600" dirty="0">
                <a:solidFill>
                  <a:schemeClr val="bg1"/>
                </a:solidFill>
              </a:rPr>
              <a:t>Rain:   30+” </a:t>
            </a:r>
          </a:p>
          <a:p>
            <a:r>
              <a:rPr lang="en-US" sz="1600" dirty="0">
                <a:solidFill>
                  <a:schemeClr val="bg1"/>
                </a:solidFill>
              </a:rPr>
              <a:t>Speed:  Slow</a:t>
            </a:r>
          </a:p>
          <a:p>
            <a:r>
              <a:rPr lang="en-US" sz="1600" dirty="0">
                <a:solidFill>
                  <a:schemeClr val="bg1"/>
                </a:solidFill>
              </a:rPr>
              <a:t>High Category 1 at landfall</a:t>
            </a:r>
            <a:endParaRPr lang="en-US" dirty="0">
              <a:solidFill>
                <a:schemeClr val="bg1"/>
              </a:solidFill>
            </a:endParaRPr>
          </a:p>
        </p:txBody>
      </p:sp>
      <p:pic>
        <p:nvPicPr>
          <p:cNvPr id="3" name="Picture 2">
            <a:extLst>
              <a:ext uri="{FF2B5EF4-FFF2-40B4-BE49-F238E27FC236}">
                <a16:creationId xmlns:a16="http://schemas.microsoft.com/office/drawing/2014/main" id="{ECC4B69E-F496-4476-B108-C6D3906B6360}"/>
              </a:ext>
            </a:extLst>
          </p:cNvPr>
          <p:cNvPicPr>
            <a:picLocks noChangeAspect="1"/>
          </p:cNvPicPr>
          <p:nvPr/>
        </p:nvPicPr>
        <p:blipFill rotWithShape="1">
          <a:blip r:embed="rId4">
            <a:extLst>
              <a:ext uri="{28A0092B-C50C-407E-A947-70E740481C1C}">
                <a14:useLocalDpi xmlns:a14="http://schemas.microsoft.com/office/drawing/2010/main" val="0"/>
              </a:ext>
            </a:extLst>
          </a:blip>
          <a:srcRect l="10913" r="13058"/>
          <a:stretch/>
        </p:blipFill>
        <p:spPr>
          <a:xfrm>
            <a:off x="6165850" y="1142277"/>
            <a:ext cx="5998342" cy="5361218"/>
          </a:xfrm>
          <a:prstGeom prst="rect">
            <a:avLst/>
          </a:prstGeom>
        </p:spPr>
      </p:pic>
      <p:sp>
        <p:nvSpPr>
          <p:cNvPr id="9" name="TextBox 8">
            <a:extLst>
              <a:ext uri="{FF2B5EF4-FFF2-40B4-BE49-F238E27FC236}">
                <a16:creationId xmlns:a16="http://schemas.microsoft.com/office/drawing/2014/main" id="{344BD616-8C9E-4F8C-B767-03FDC5D581EC}"/>
              </a:ext>
            </a:extLst>
          </p:cNvPr>
          <p:cNvSpPr txBox="1"/>
          <p:nvPr/>
        </p:nvSpPr>
        <p:spPr>
          <a:xfrm>
            <a:off x="2773875" y="1361828"/>
            <a:ext cx="3322125" cy="646331"/>
          </a:xfrm>
          <a:prstGeom prst="rect">
            <a:avLst/>
          </a:prstGeom>
          <a:noFill/>
        </p:spPr>
        <p:txBody>
          <a:bodyPr wrap="square" rtlCol="0">
            <a:spAutoFit/>
          </a:bodyPr>
          <a:lstStyle/>
          <a:p>
            <a:r>
              <a:rPr lang="en-US" dirty="0">
                <a:solidFill>
                  <a:schemeClr val="bg1"/>
                </a:solidFill>
              </a:rPr>
              <a:t>Actual Track – landfall near Wilmington, N.C.</a:t>
            </a:r>
            <a:endParaRPr lang="en-US" sz="2000" dirty="0">
              <a:solidFill>
                <a:schemeClr val="bg1"/>
              </a:solidFill>
            </a:endParaRPr>
          </a:p>
        </p:txBody>
      </p:sp>
      <p:sp>
        <p:nvSpPr>
          <p:cNvPr id="11" name="TextBox 10">
            <a:extLst>
              <a:ext uri="{FF2B5EF4-FFF2-40B4-BE49-F238E27FC236}">
                <a16:creationId xmlns:a16="http://schemas.microsoft.com/office/drawing/2014/main" id="{7279A9C7-3877-45E8-8990-6B320DEE2B05}"/>
              </a:ext>
            </a:extLst>
          </p:cNvPr>
          <p:cNvSpPr txBox="1"/>
          <p:nvPr/>
        </p:nvSpPr>
        <p:spPr>
          <a:xfrm>
            <a:off x="9165021" y="1331595"/>
            <a:ext cx="3211129" cy="646331"/>
          </a:xfrm>
          <a:prstGeom prst="rect">
            <a:avLst/>
          </a:prstGeom>
          <a:noFill/>
        </p:spPr>
        <p:txBody>
          <a:bodyPr wrap="square" rtlCol="0">
            <a:spAutoFit/>
          </a:bodyPr>
          <a:lstStyle/>
          <a:p>
            <a:r>
              <a:rPr lang="en-US" dirty="0">
                <a:solidFill>
                  <a:schemeClr val="bg1"/>
                </a:solidFill>
              </a:rPr>
              <a:t>Modified track – landfall near VA – NC border</a:t>
            </a:r>
            <a:endParaRPr lang="en-US" sz="2000" dirty="0">
              <a:solidFill>
                <a:schemeClr val="bg1"/>
              </a:solidFill>
            </a:endParaRPr>
          </a:p>
        </p:txBody>
      </p:sp>
      <p:sp>
        <p:nvSpPr>
          <p:cNvPr id="12" name="Content Placeholder 2">
            <a:extLst>
              <a:ext uri="{FF2B5EF4-FFF2-40B4-BE49-F238E27FC236}">
                <a16:creationId xmlns:a16="http://schemas.microsoft.com/office/drawing/2014/main" id="{5DD2EC60-B943-4F51-81B3-21064B622B72}"/>
              </a:ext>
            </a:extLst>
          </p:cNvPr>
          <p:cNvSpPr txBox="1">
            <a:spLocks/>
          </p:cNvSpPr>
          <p:nvPr/>
        </p:nvSpPr>
        <p:spPr>
          <a:xfrm>
            <a:off x="-1" y="6503495"/>
            <a:ext cx="11747500" cy="37194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900" b="1" dirty="0">
                <a:solidFill>
                  <a:schemeClr val="tx2"/>
                </a:solidFill>
              </a:rPr>
              <a:t>Rapid Modeling Assumptions &amp; Limitations: Storm surge is visualized using CAT 2 data (</a:t>
            </a:r>
            <a:r>
              <a:rPr lang="en-US" sz="900" b="1" dirty="0">
                <a:solidFill>
                  <a:schemeClr val="tx2"/>
                </a:solidFill>
                <a:hlinkClick r:id="rId5">
                  <a:extLst>
                    <a:ext uri="{A12FA001-AC4F-418D-AE19-62706E023703}">
                      <ahyp:hlinkClr xmlns:ahyp="http://schemas.microsoft.com/office/drawing/2018/hyperlinkcolor" val="tx"/>
                    </a:ext>
                  </a:extLst>
                </a:hlinkClick>
              </a:rPr>
              <a:t>MOM approach</a:t>
            </a:r>
            <a:r>
              <a:rPr lang="en-US" sz="900" b="1" dirty="0">
                <a:solidFill>
                  <a:schemeClr val="tx2"/>
                </a:solidFill>
              </a:rPr>
              <a:t>). Localized rainfall of 36” is modeled for the entire study region (City of Norfolk) without spatial variation. Water losses or gains from stormwater utility system are not considered. </a:t>
            </a:r>
          </a:p>
        </p:txBody>
      </p:sp>
    </p:spTree>
    <p:extLst>
      <p:ext uri="{BB962C8B-B14F-4D97-AF65-F5344CB8AC3E}">
        <p14:creationId xmlns:p14="http://schemas.microsoft.com/office/powerpoint/2010/main" val="3954674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64F517-BE57-44E3-B82F-8B694635BDBE}"/>
              </a:ext>
            </a:extLst>
          </p:cNvPr>
          <p:cNvPicPr>
            <a:picLocks noChangeAspect="1"/>
          </p:cNvPicPr>
          <p:nvPr/>
        </p:nvPicPr>
        <p:blipFill>
          <a:blip r:embed="rId2"/>
          <a:stretch>
            <a:fillRect/>
          </a:stretch>
        </p:blipFill>
        <p:spPr>
          <a:xfrm>
            <a:off x="738554" y="1025768"/>
            <a:ext cx="3453436" cy="3612581"/>
          </a:xfrm>
          <a:prstGeom prst="rect">
            <a:avLst/>
          </a:prstGeom>
        </p:spPr>
      </p:pic>
      <p:sp>
        <p:nvSpPr>
          <p:cNvPr id="6" name="TextBox 5">
            <a:extLst>
              <a:ext uri="{FF2B5EF4-FFF2-40B4-BE49-F238E27FC236}">
                <a16:creationId xmlns:a16="http://schemas.microsoft.com/office/drawing/2014/main" id="{2AC67708-8B83-4945-A75E-00582ABCA90F}"/>
              </a:ext>
            </a:extLst>
          </p:cNvPr>
          <p:cNvSpPr txBox="1"/>
          <p:nvPr/>
        </p:nvSpPr>
        <p:spPr>
          <a:xfrm>
            <a:off x="137159" y="133642"/>
            <a:ext cx="4990469" cy="830997"/>
          </a:xfrm>
          <a:prstGeom prst="rect">
            <a:avLst/>
          </a:prstGeom>
          <a:noFill/>
        </p:spPr>
        <p:txBody>
          <a:bodyPr wrap="none" rtlCol="0">
            <a:spAutoFit/>
          </a:bodyPr>
          <a:lstStyle/>
          <a:p>
            <a:r>
              <a:rPr lang="en-US" sz="2400" b="1" dirty="0">
                <a:solidFill>
                  <a:schemeClr val="bg1"/>
                </a:solidFill>
              </a:rPr>
              <a:t>Evacuation Zones Compared to </a:t>
            </a:r>
          </a:p>
          <a:p>
            <a:r>
              <a:rPr lang="en-US" sz="2400" b="1" dirty="0">
                <a:solidFill>
                  <a:schemeClr val="bg1"/>
                </a:solidFill>
              </a:rPr>
              <a:t>Potential Flooding</a:t>
            </a:r>
          </a:p>
        </p:txBody>
      </p:sp>
      <p:sp>
        <p:nvSpPr>
          <p:cNvPr id="8" name="Rectangle 7">
            <a:extLst>
              <a:ext uri="{FF2B5EF4-FFF2-40B4-BE49-F238E27FC236}">
                <a16:creationId xmlns:a16="http://schemas.microsoft.com/office/drawing/2014/main" id="{65E2ECE6-D027-4A75-BFC4-84C356620936}"/>
              </a:ext>
            </a:extLst>
          </p:cNvPr>
          <p:cNvSpPr/>
          <p:nvPr/>
        </p:nvSpPr>
        <p:spPr>
          <a:xfrm>
            <a:off x="287214" y="2532184"/>
            <a:ext cx="2426677" cy="338554"/>
          </a:xfrm>
          <a:prstGeom prst="rect">
            <a:avLst/>
          </a:prstGeom>
          <a:noFill/>
        </p:spPr>
        <p:txBody>
          <a:bodyPr wrap="square" lIns="91440" tIns="45720" rIns="91440" bIns="45720">
            <a:spAutoFit/>
          </a:bodyPr>
          <a:lstStyle/>
          <a:p>
            <a:pPr algn="ctr"/>
            <a:r>
              <a:rPr lang="en-US" sz="1600" b="0" cap="none" spc="0" dirty="0">
                <a:ln w="0"/>
                <a:solidFill>
                  <a:schemeClr val="tx1"/>
                </a:solidFill>
                <a:effectLst>
                  <a:outerShdw blurRad="38100" dist="19050" dir="2700000" algn="tl" rotWithShape="0">
                    <a:schemeClr val="dk1">
                      <a:alpha val="40000"/>
                    </a:schemeClr>
                  </a:outerShdw>
                </a:effectLst>
              </a:rPr>
              <a:t>ZONE A</a:t>
            </a:r>
          </a:p>
        </p:txBody>
      </p:sp>
      <p:sp>
        <p:nvSpPr>
          <p:cNvPr id="15" name="TextBox 14">
            <a:extLst>
              <a:ext uri="{FF2B5EF4-FFF2-40B4-BE49-F238E27FC236}">
                <a16:creationId xmlns:a16="http://schemas.microsoft.com/office/drawing/2014/main" id="{F5234839-AC33-40E1-9BA5-B7C0CB14A968}"/>
              </a:ext>
            </a:extLst>
          </p:cNvPr>
          <p:cNvSpPr txBox="1"/>
          <p:nvPr/>
        </p:nvSpPr>
        <p:spPr>
          <a:xfrm>
            <a:off x="-6515" y="4699478"/>
            <a:ext cx="5285094" cy="2369880"/>
          </a:xfrm>
          <a:prstGeom prst="rect">
            <a:avLst/>
          </a:prstGeom>
          <a:noFill/>
        </p:spPr>
        <p:txBody>
          <a:bodyPr wrap="square" rtlCol="0">
            <a:spAutoFit/>
          </a:bodyPr>
          <a:lstStyle/>
          <a:p>
            <a:r>
              <a:rPr lang="en-US" sz="2000" dirty="0">
                <a:solidFill>
                  <a:schemeClr val="bg1"/>
                </a:solidFill>
              </a:rPr>
              <a:t>Norfolk Total Parcels: 		68,403</a:t>
            </a:r>
          </a:p>
          <a:p>
            <a:r>
              <a:rPr lang="en-US" sz="2000" dirty="0">
                <a:solidFill>
                  <a:schemeClr val="bg1"/>
                </a:solidFill>
              </a:rPr>
              <a:t>Parcels in Evac Zone A:    	19,419 </a:t>
            </a:r>
          </a:p>
          <a:p>
            <a:endParaRPr lang="en-US" sz="2000" dirty="0">
              <a:solidFill>
                <a:schemeClr val="bg1"/>
              </a:solidFill>
            </a:endParaRPr>
          </a:p>
          <a:p>
            <a:r>
              <a:rPr lang="en-US" sz="2000" dirty="0">
                <a:solidFill>
                  <a:schemeClr val="bg1"/>
                </a:solidFill>
              </a:rPr>
              <a:t>Parcels impacted 	         </a:t>
            </a:r>
            <a:endParaRPr lang="en-US" sz="2000" b="1" dirty="0">
              <a:solidFill>
                <a:schemeClr val="bg1"/>
              </a:solidFill>
            </a:endParaRPr>
          </a:p>
          <a:p>
            <a:r>
              <a:rPr lang="en-US" sz="2000" dirty="0">
                <a:solidFill>
                  <a:schemeClr val="bg1"/>
                </a:solidFill>
              </a:rPr>
              <a:t>by flooding:	  	       </a:t>
            </a:r>
            <a:r>
              <a:rPr lang="en-US" sz="2000" b="1" dirty="0">
                <a:solidFill>
                  <a:schemeClr val="bg1"/>
                </a:solidFill>
              </a:rPr>
              <a:t>13,806 (71%) </a:t>
            </a:r>
            <a:r>
              <a:rPr lang="en-US" sz="2000" dirty="0">
                <a:solidFill>
                  <a:schemeClr val="bg1"/>
                </a:solidFill>
              </a:rPr>
              <a:t>		</a:t>
            </a:r>
            <a:r>
              <a:rPr lang="en-US" sz="2400" dirty="0">
                <a:solidFill>
                  <a:schemeClr val="bg1"/>
                </a:solidFill>
              </a:rPr>
              <a:t>	</a:t>
            </a:r>
          </a:p>
          <a:p>
            <a:endParaRPr lang="en-US" sz="2400" dirty="0"/>
          </a:p>
        </p:txBody>
      </p:sp>
      <p:pic>
        <p:nvPicPr>
          <p:cNvPr id="17" name="Picture 16">
            <a:extLst>
              <a:ext uri="{FF2B5EF4-FFF2-40B4-BE49-F238E27FC236}">
                <a16:creationId xmlns:a16="http://schemas.microsoft.com/office/drawing/2014/main" id="{54812F68-C6FA-4961-AA70-DE5C32769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9146" y="0"/>
            <a:ext cx="6722853" cy="6858000"/>
          </a:xfrm>
          <a:prstGeom prst="rect">
            <a:avLst/>
          </a:prstGeom>
        </p:spPr>
      </p:pic>
      <p:pic>
        <p:nvPicPr>
          <p:cNvPr id="19" name="Picture 18">
            <a:extLst>
              <a:ext uri="{FF2B5EF4-FFF2-40B4-BE49-F238E27FC236}">
                <a16:creationId xmlns:a16="http://schemas.microsoft.com/office/drawing/2014/main" id="{B47B73D7-02A5-49F8-85A2-60EA37AF88F6}"/>
              </a:ext>
            </a:extLst>
          </p:cNvPr>
          <p:cNvPicPr>
            <a:picLocks noChangeAspect="1"/>
          </p:cNvPicPr>
          <p:nvPr/>
        </p:nvPicPr>
        <p:blipFill>
          <a:blip r:embed="rId4"/>
          <a:stretch>
            <a:fillRect/>
          </a:stretch>
        </p:blipFill>
        <p:spPr>
          <a:xfrm>
            <a:off x="10327008" y="98470"/>
            <a:ext cx="1727833" cy="1587500"/>
          </a:xfrm>
          <a:prstGeom prst="rect">
            <a:avLst/>
          </a:prstGeom>
        </p:spPr>
      </p:pic>
    </p:spTree>
    <p:extLst>
      <p:ext uri="{BB962C8B-B14F-4D97-AF65-F5344CB8AC3E}">
        <p14:creationId xmlns:p14="http://schemas.microsoft.com/office/powerpoint/2010/main" val="1649166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AB15E1B-6997-41E3-97F5-DE0D7C58ABE5}"/>
              </a:ext>
            </a:extLst>
          </p:cNvPr>
          <p:cNvSpPr txBox="1"/>
          <p:nvPr/>
        </p:nvSpPr>
        <p:spPr>
          <a:xfrm>
            <a:off x="3438862" y="218308"/>
            <a:ext cx="5314276" cy="584775"/>
          </a:xfrm>
          <a:prstGeom prst="rect">
            <a:avLst/>
          </a:prstGeom>
          <a:noFill/>
        </p:spPr>
        <p:txBody>
          <a:bodyPr wrap="none" rtlCol="0">
            <a:spAutoFit/>
          </a:bodyPr>
          <a:lstStyle/>
          <a:p>
            <a:pPr algn="ctr"/>
            <a:r>
              <a:rPr lang="en-US" sz="3200" b="1" dirty="0">
                <a:solidFill>
                  <a:schemeClr val="bg1"/>
                </a:solidFill>
              </a:rPr>
              <a:t>Willoughby – Ocean View</a:t>
            </a:r>
          </a:p>
        </p:txBody>
      </p:sp>
      <p:pic>
        <p:nvPicPr>
          <p:cNvPr id="3" name="Picture 2">
            <a:extLst>
              <a:ext uri="{FF2B5EF4-FFF2-40B4-BE49-F238E27FC236}">
                <a16:creationId xmlns:a16="http://schemas.microsoft.com/office/drawing/2014/main" id="{B1DA21D8-8638-4A25-AA45-248B68B5F808}"/>
              </a:ext>
            </a:extLst>
          </p:cNvPr>
          <p:cNvPicPr>
            <a:picLocks noChangeAspect="1"/>
          </p:cNvPicPr>
          <p:nvPr/>
        </p:nvPicPr>
        <p:blipFill rotWithShape="1">
          <a:blip r:embed="rId2">
            <a:extLst>
              <a:ext uri="{28A0092B-C50C-407E-A947-70E740481C1C}">
                <a14:useLocalDpi xmlns:a14="http://schemas.microsoft.com/office/drawing/2010/main" val="0"/>
              </a:ext>
            </a:extLst>
          </a:blip>
          <a:srcRect l="8270" t="9486" r="13028"/>
          <a:stretch/>
        </p:blipFill>
        <p:spPr>
          <a:xfrm>
            <a:off x="0" y="1096108"/>
            <a:ext cx="12194721" cy="5761892"/>
          </a:xfrm>
          <a:prstGeom prst="rect">
            <a:avLst/>
          </a:prstGeom>
        </p:spPr>
      </p:pic>
      <p:pic>
        <p:nvPicPr>
          <p:cNvPr id="9" name="Picture 8">
            <a:extLst>
              <a:ext uri="{FF2B5EF4-FFF2-40B4-BE49-F238E27FC236}">
                <a16:creationId xmlns:a16="http://schemas.microsoft.com/office/drawing/2014/main" id="{EFA55CF2-2D6B-46D4-9D44-E0AFE02B7464}"/>
              </a:ext>
            </a:extLst>
          </p:cNvPr>
          <p:cNvPicPr>
            <a:picLocks noChangeAspect="1"/>
          </p:cNvPicPr>
          <p:nvPr/>
        </p:nvPicPr>
        <p:blipFill>
          <a:blip r:embed="rId3"/>
          <a:stretch>
            <a:fillRect/>
          </a:stretch>
        </p:blipFill>
        <p:spPr>
          <a:xfrm>
            <a:off x="10302314" y="1310542"/>
            <a:ext cx="1727833" cy="1587500"/>
          </a:xfrm>
          <a:prstGeom prst="rect">
            <a:avLst/>
          </a:prstGeom>
          <a:solidFill>
            <a:schemeClr val="tx1"/>
          </a:solidFill>
          <a:ln w="63500">
            <a:solidFill>
              <a:schemeClr val="tx1"/>
            </a:solidFill>
          </a:ln>
        </p:spPr>
      </p:pic>
    </p:spTree>
    <p:extLst>
      <p:ext uri="{BB962C8B-B14F-4D97-AF65-F5344CB8AC3E}">
        <p14:creationId xmlns:p14="http://schemas.microsoft.com/office/powerpoint/2010/main" val="661665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A55EFE-9839-42F9-889A-1C0EB82C948D}"/>
              </a:ext>
            </a:extLst>
          </p:cNvPr>
          <p:cNvSpPr txBox="1"/>
          <p:nvPr/>
        </p:nvSpPr>
        <p:spPr>
          <a:xfrm>
            <a:off x="4106513" y="251881"/>
            <a:ext cx="3978974" cy="584775"/>
          </a:xfrm>
          <a:prstGeom prst="rect">
            <a:avLst/>
          </a:prstGeom>
          <a:noFill/>
        </p:spPr>
        <p:txBody>
          <a:bodyPr wrap="none" rtlCol="0">
            <a:spAutoFit/>
          </a:bodyPr>
          <a:lstStyle/>
          <a:p>
            <a:r>
              <a:rPr lang="en-US" sz="3200" b="1" dirty="0">
                <a:solidFill>
                  <a:schemeClr val="bg1"/>
                </a:solidFill>
              </a:rPr>
              <a:t>Downtown - Ghent</a:t>
            </a:r>
          </a:p>
        </p:txBody>
      </p:sp>
      <p:pic>
        <p:nvPicPr>
          <p:cNvPr id="6" name="Picture 5">
            <a:extLst>
              <a:ext uri="{FF2B5EF4-FFF2-40B4-BE49-F238E27FC236}">
                <a16:creationId xmlns:a16="http://schemas.microsoft.com/office/drawing/2014/main" id="{5252EEA8-C8DD-48A1-985B-C1308C41C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2501"/>
            <a:ext cx="12192000" cy="5845499"/>
          </a:xfrm>
          <a:prstGeom prst="rect">
            <a:avLst/>
          </a:prstGeom>
        </p:spPr>
      </p:pic>
      <p:pic>
        <p:nvPicPr>
          <p:cNvPr id="7" name="Picture 6">
            <a:extLst>
              <a:ext uri="{FF2B5EF4-FFF2-40B4-BE49-F238E27FC236}">
                <a16:creationId xmlns:a16="http://schemas.microsoft.com/office/drawing/2014/main" id="{9595054E-7A86-48C1-934A-15C9B4F344CD}"/>
              </a:ext>
            </a:extLst>
          </p:cNvPr>
          <p:cNvPicPr>
            <a:picLocks noChangeAspect="1"/>
          </p:cNvPicPr>
          <p:nvPr/>
        </p:nvPicPr>
        <p:blipFill>
          <a:blip r:embed="rId3"/>
          <a:stretch>
            <a:fillRect/>
          </a:stretch>
        </p:blipFill>
        <p:spPr>
          <a:xfrm>
            <a:off x="10302314" y="1310542"/>
            <a:ext cx="1727833" cy="1587500"/>
          </a:xfrm>
          <a:prstGeom prst="rect">
            <a:avLst/>
          </a:prstGeom>
          <a:solidFill>
            <a:schemeClr val="tx1"/>
          </a:solidFill>
          <a:ln w="63500">
            <a:solidFill>
              <a:schemeClr val="tx1"/>
            </a:solidFill>
          </a:ln>
        </p:spPr>
      </p:pic>
    </p:spTree>
    <p:extLst>
      <p:ext uri="{BB962C8B-B14F-4D97-AF65-F5344CB8AC3E}">
        <p14:creationId xmlns:p14="http://schemas.microsoft.com/office/powerpoint/2010/main" val="2994229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77468-6749-4C5F-845F-342E2E16B98B}"/>
              </a:ext>
            </a:extLst>
          </p:cNvPr>
          <p:cNvSpPr>
            <a:spLocks noGrp="1"/>
          </p:cNvSpPr>
          <p:nvPr>
            <p:ph type="title"/>
          </p:nvPr>
        </p:nvSpPr>
        <p:spPr/>
        <p:txBody>
          <a:bodyPr/>
          <a:lstStyle/>
          <a:p>
            <a:r>
              <a:rPr lang="en-US" b="1" dirty="0"/>
              <a:t>Estimating the Economic Impact of a Katrina-Class Event</a:t>
            </a:r>
          </a:p>
        </p:txBody>
      </p:sp>
      <p:sp>
        <p:nvSpPr>
          <p:cNvPr id="3" name="Slide Number Placeholder 2">
            <a:extLst>
              <a:ext uri="{FF2B5EF4-FFF2-40B4-BE49-F238E27FC236}">
                <a16:creationId xmlns:a16="http://schemas.microsoft.com/office/drawing/2014/main" id="{C96317E0-A685-4831-A699-941EFA8E7B80}"/>
              </a:ext>
            </a:extLst>
          </p:cNvPr>
          <p:cNvSpPr>
            <a:spLocks noGrp="1"/>
          </p:cNvSpPr>
          <p:nvPr>
            <p:ph type="sldNum" sz="quarter" idx="12"/>
          </p:nvPr>
        </p:nvSpPr>
        <p:spPr/>
        <p:txBody>
          <a:bodyPr/>
          <a:lstStyle/>
          <a:p>
            <a:fld id="{D4F7D0B0-7E7B-4879-A888-F5F2D3156A72}" type="slidenum">
              <a:rPr lang="en-US" smtClean="0"/>
              <a:t>7</a:t>
            </a:fld>
            <a:endParaRPr lang="en-US" dirty="0"/>
          </a:p>
        </p:txBody>
      </p:sp>
      <p:sp>
        <p:nvSpPr>
          <p:cNvPr id="4" name="Text Placeholder 3">
            <a:extLst>
              <a:ext uri="{FF2B5EF4-FFF2-40B4-BE49-F238E27FC236}">
                <a16:creationId xmlns:a16="http://schemas.microsoft.com/office/drawing/2014/main" id="{5952650A-DFD4-4340-9D9E-6769C64FD38D}"/>
              </a:ext>
            </a:extLst>
          </p:cNvPr>
          <p:cNvSpPr>
            <a:spLocks noGrp="1"/>
          </p:cNvSpPr>
          <p:nvPr>
            <p:ph type="body" sz="quarter" idx="13"/>
          </p:nvPr>
        </p:nvSpPr>
        <p:spPr>
          <a:xfrm>
            <a:off x="433388" y="1468658"/>
            <a:ext cx="5662612" cy="4773137"/>
          </a:xfrm>
        </p:spPr>
        <p:txBody>
          <a:bodyPr>
            <a:normAutofit fontScale="92500" lnSpcReduction="10000"/>
          </a:bodyPr>
          <a:lstStyle/>
          <a:p>
            <a:r>
              <a:rPr lang="en-US" b="1" dirty="0">
                <a:solidFill>
                  <a:schemeClr val="tx1"/>
                </a:solidFill>
              </a:rPr>
              <a:t>Hurricane Katrina was a Category 3 hurricane at landfall with sustained winds of 100 to 140 miles per hour.</a:t>
            </a:r>
          </a:p>
          <a:p>
            <a:endParaRPr lang="en-US" b="1" dirty="0">
              <a:solidFill>
                <a:schemeClr val="tx1"/>
              </a:solidFill>
            </a:endParaRPr>
          </a:p>
          <a:p>
            <a:r>
              <a:rPr lang="en-US" b="1" dirty="0">
                <a:solidFill>
                  <a:schemeClr val="tx1"/>
                </a:solidFill>
              </a:rPr>
              <a:t>Jobs in the New Orleans metropolitan area declined by 17% in the first year after Katrina.</a:t>
            </a:r>
          </a:p>
          <a:p>
            <a:endParaRPr lang="en-US" b="1" dirty="0">
              <a:solidFill>
                <a:schemeClr val="tx1"/>
              </a:solidFill>
            </a:endParaRPr>
          </a:p>
          <a:p>
            <a:r>
              <a:rPr lang="en-US" b="1" dirty="0">
                <a:solidFill>
                  <a:schemeClr val="tx1"/>
                </a:solidFill>
              </a:rPr>
              <a:t>We proportionally apply these job declines by sector to the Hampton Roads economy to model the economic impact.</a:t>
            </a:r>
          </a:p>
          <a:p>
            <a:endParaRPr lang="en-US" b="1" dirty="0">
              <a:solidFill>
                <a:schemeClr val="tx1"/>
              </a:solidFill>
            </a:endParaRPr>
          </a:p>
          <a:p>
            <a:r>
              <a:rPr lang="en-US" b="1" dirty="0">
                <a:solidFill>
                  <a:schemeClr val="tx1"/>
                </a:solidFill>
              </a:rPr>
              <a:t>The post-Katrina declines in public employment translate into significant job declines in the public sector in Hampton Roads.</a:t>
            </a:r>
          </a:p>
        </p:txBody>
      </p:sp>
      <p:sp>
        <p:nvSpPr>
          <p:cNvPr id="6" name="Rectangle 5">
            <a:extLst>
              <a:ext uri="{FF2B5EF4-FFF2-40B4-BE49-F238E27FC236}">
                <a16:creationId xmlns:a16="http://schemas.microsoft.com/office/drawing/2014/main" id="{ACB403FB-FEAF-4658-AC45-8CC5A244060F}"/>
              </a:ext>
            </a:extLst>
          </p:cNvPr>
          <p:cNvSpPr/>
          <p:nvPr/>
        </p:nvSpPr>
        <p:spPr>
          <a:xfrm>
            <a:off x="0" y="6642556"/>
            <a:ext cx="10714182" cy="215444"/>
          </a:xfrm>
          <a:prstGeom prst="rect">
            <a:avLst/>
          </a:prstGeom>
        </p:spPr>
        <p:txBody>
          <a:bodyPr wrap="square">
            <a:spAutoFit/>
          </a:bodyPr>
          <a:lstStyle/>
          <a:p>
            <a:pPr>
              <a:spcAft>
                <a:spcPts val="600"/>
              </a:spcAft>
            </a:pPr>
            <a:r>
              <a:rPr lang="en-US" sz="800" b="1" dirty="0">
                <a:latin typeface="Calibri" panose="020F0502020204030204" pitchFamily="34" charset="0"/>
                <a:ea typeface="Arial Unicode MS"/>
                <a:cs typeface="Calibri" panose="020F0502020204030204" pitchFamily="34" charset="0"/>
              </a:rPr>
              <a:t>Source: United States Air Force (2012). Homestead Air Force Base after Hurricane Andrew.</a:t>
            </a:r>
          </a:p>
        </p:txBody>
      </p:sp>
      <p:pic>
        <p:nvPicPr>
          <p:cNvPr id="7" name="Picture 6" descr="https://media.defense.gov/2012/Aug/29/2000120114/-1/-1/0/120829-F-NM954-002.JPG">
            <a:extLst>
              <a:ext uri="{FF2B5EF4-FFF2-40B4-BE49-F238E27FC236}">
                <a16:creationId xmlns:a16="http://schemas.microsoft.com/office/drawing/2014/main" id="{F30E7CB6-ACA4-4E18-B6DF-7E2F2E7369D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636212" y="1328671"/>
            <a:ext cx="5195570" cy="4773137"/>
          </a:xfrm>
          <a:prstGeom prst="rect">
            <a:avLst/>
          </a:prstGeom>
          <a:noFill/>
          <a:ln>
            <a:noFill/>
          </a:ln>
        </p:spPr>
      </p:pic>
    </p:spTree>
    <p:extLst>
      <p:ext uri="{BB962C8B-B14F-4D97-AF65-F5344CB8AC3E}">
        <p14:creationId xmlns:p14="http://schemas.microsoft.com/office/powerpoint/2010/main" val="2449772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AB616-03AD-FA4D-B115-CB4BDCB72CBD}"/>
              </a:ext>
            </a:extLst>
          </p:cNvPr>
          <p:cNvSpPr>
            <a:spLocks noGrp="1"/>
          </p:cNvSpPr>
          <p:nvPr>
            <p:ph type="title"/>
          </p:nvPr>
        </p:nvSpPr>
        <p:spPr>
          <a:xfrm>
            <a:off x="335869" y="136524"/>
            <a:ext cx="11520259" cy="892729"/>
          </a:xfrm>
        </p:spPr>
        <p:txBody>
          <a:bodyPr>
            <a:normAutofit/>
          </a:bodyPr>
          <a:lstStyle/>
          <a:p>
            <a:pPr algn="ctr"/>
            <a:r>
              <a:rPr lang="en-US" sz="2800" b="1" dirty="0"/>
              <a:t>  Summary of Physical and Economic Impacts</a:t>
            </a:r>
            <a:br>
              <a:rPr lang="en-US" sz="2800" dirty="0"/>
            </a:br>
            <a:r>
              <a:rPr lang="en-US" sz="2800" b="1" dirty="0"/>
              <a:t>Katrina-Class Hurricane Striking Hampton Roads</a:t>
            </a:r>
            <a:endParaRPr lang="en-US" sz="2800" dirty="0"/>
          </a:p>
        </p:txBody>
      </p:sp>
      <p:sp>
        <p:nvSpPr>
          <p:cNvPr id="3" name="Slide Number Placeholder 2">
            <a:extLst>
              <a:ext uri="{FF2B5EF4-FFF2-40B4-BE49-F238E27FC236}">
                <a16:creationId xmlns:a16="http://schemas.microsoft.com/office/drawing/2014/main" id="{E0DC14B7-6846-C34E-BEDE-E75225E3BF93}"/>
              </a:ext>
            </a:extLst>
          </p:cNvPr>
          <p:cNvSpPr>
            <a:spLocks noGrp="1"/>
          </p:cNvSpPr>
          <p:nvPr>
            <p:ph type="sldNum" sz="quarter" idx="12"/>
          </p:nvPr>
        </p:nvSpPr>
        <p:spPr/>
        <p:txBody>
          <a:bodyPr/>
          <a:lstStyle/>
          <a:p>
            <a:fld id="{D4F7D0B0-7E7B-4879-A888-F5F2D3156A72}" type="slidenum">
              <a:rPr lang="en-US" smtClean="0"/>
              <a:t>8</a:t>
            </a:fld>
            <a:endParaRPr lang="en-US" dirty="0"/>
          </a:p>
        </p:txBody>
      </p:sp>
      <p:graphicFrame>
        <p:nvGraphicFramePr>
          <p:cNvPr id="5" name="Table 4">
            <a:extLst>
              <a:ext uri="{FF2B5EF4-FFF2-40B4-BE49-F238E27FC236}">
                <a16:creationId xmlns:a16="http://schemas.microsoft.com/office/drawing/2014/main" id="{C251998B-90E6-974C-BB62-C5ABBDE340CE}"/>
              </a:ext>
            </a:extLst>
          </p:cNvPr>
          <p:cNvGraphicFramePr>
            <a:graphicFrameLocks noGrp="1"/>
          </p:cNvGraphicFramePr>
          <p:nvPr>
            <p:extLst/>
          </p:nvPr>
        </p:nvGraphicFramePr>
        <p:xfrm>
          <a:off x="335869" y="1199538"/>
          <a:ext cx="11520260" cy="5026114"/>
        </p:xfrm>
        <a:graphic>
          <a:graphicData uri="http://schemas.openxmlformats.org/drawingml/2006/table">
            <a:tbl>
              <a:tblPr firstRow="1" firstCol="1" bandRow="1">
                <a:tableStyleId>{5940675A-B579-460E-94D1-54222C63F5DA}</a:tableStyleId>
              </a:tblPr>
              <a:tblGrid>
                <a:gridCol w="3269720">
                  <a:extLst>
                    <a:ext uri="{9D8B030D-6E8A-4147-A177-3AD203B41FA5}">
                      <a16:colId xmlns:a16="http://schemas.microsoft.com/office/drawing/2014/main" val="4290421453"/>
                    </a:ext>
                  </a:extLst>
                </a:gridCol>
                <a:gridCol w="2453545">
                  <a:extLst>
                    <a:ext uri="{9D8B030D-6E8A-4147-A177-3AD203B41FA5}">
                      <a16:colId xmlns:a16="http://schemas.microsoft.com/office/drawing/2014/main" val="3592961450"/>
                    </a:ext>
                  </a:extLst>
                </a:gridCol>
                <a:gridCol w="2974531">
                  <a:extLst>
                    <a:ext uri="{9D8B030D-6E8A-4147-A177-3AD203B41FA5}">
                      <a16:colId xmlns:a16="http://schemas.microsoft.com/office/drawing/2014/main" val="803336367"/>
                    </a:ext>
                  </a:extLst>
                </a:gridCol>
                <a:gridCol w="2822464">
                  <a:extLst>
                    <a:ext uri="{9D8B030D-6E8A-4147-A177-3AD203B41FA5}">
                      <a16:colId xmlns:a16="http://schemas.microsoft.com/office/drawing/2014/main" val="2599513347"/>
                    </a:ext>
                  </a:extLst>
                </a:gridCol>
              </a:tblGrid>
              <a:tr h="1249659">
                <a:tc>
                  <a:txBody>
                    <a:bodyPr/>
                    <a:lstStyle/>
                    <a:p>
                      <a:pPr marL="0" marR="0">
                        <a:spcBef>
                          <a:spcPts val="0"/>
                        </a:spcBef>
                        <a:spcAft>
                          <a:spcPts val="1440"/>
                        </a:spcAft>
                      </a:pPr>
                      <a:r>
                        <a:rPr lang="en-US" sz="1200" dirty="0">
                          <a:effectLst/>
                        </a:rPr>
                        <a:t> </a:t>
                      </a:r>
                      <a:endParaRPr lang="en-US" sz="1200" dirty="0">
                        <a:effectLst/>
                        <a:latin typeface="Times New Roman" panose="02020603050405020304" pitchFamily="18" charset="0"/>
                        <a:ea typeface="Arial Unicode MS" panose="020B0604020202020204" pitchFamily="34" charset="-128"/>
                      </a:endParaRPr>
                    </a:p>
                  </a:txBody>
                  <a:tcPr marL="68580" marR="68580" marT="0" marB="0"/>
                </a:tc>
                <a:tc>
                  <a:txBody>
                    <a:bodyPr/>
                    <a:lstStyle/>
                    <a:p>
                      <a:pPr marL="0" marR="0" algn="ctr">
                        <a:spcBef>
                          <a:spcPts val="0"/>
                        </a:spcBef>
                        <a:spcAft>
                          <a:spcPts val="1440"/>
                        </a:spcAft>
                      </a:pPr>
                      <a:r>
                        <a:rPr lang="en-US" sz="2000" b="1" dirty="0">
                          <a:effectLst/>
                        </a:rPr>
                        <a:t>Buildings Affected</a:t>
                      </a:r>
                    </a:p>
                    <a:p>
                      <a:pPr marL="0" marR="0" algn="ctr">
                        <a:spcBef>
                          <a:spcPts val="0"/>
                        </a:spcBef>
                        <a:spcAft>
                          <a:spcPts val="1440"/>
                        </a:spcAft>
                      </a:pPr>
                      <a:r>
                        <a:rPr lang="en-US" sz="2000" b="1" dirty="0">
                          <a:effectLst/>
                        </a:rPr>
                        <a:t>(Destroyed)</a:t>
                      </a:r>
                      <a:endParaRPr lang="en-US" sz="2000" b="1" dirty="0">
                        <a:effectLst/>
                        <a:latin typeface="Times New Roman" panose="02020603050405020304" pitchFamily="18" charset="0"/>
                        <a:ea typeface="Arial Unicode MS" panose="020B0604020202020204" pitchFamily="34" charset="-128"/>
                      </a:endParaRPr>
                    </a:p>
                  </a:txBody>
                  <a:tcPr marL="68580" marR="68580" marT="0" marB="0"/>
                </a:tc>
                <a:tc>
                  <a:txBody>
                    <a:bodyPr/>
                    <a:lstStyle/>
                    <a:p>
                      <a:pPr marL="0" marR="0" algn="ctr">
                        <a:spcBef>
                          <a:spcPts val="0"/>
                        </a:spcBef>
                        <a:spcAft>
                          <a:spcPts val="1440"/>
                        </a:spcAft>
                      </a:pPr>
                      <a:r>
                        <a:rPr lang="en-US" sz="2000" b="1" dirty="0">
                          <a:effectLst/>
                        </a:rPr>
                        <a:t>Estimated Impact</a:t>
                      </a:r>
                      <a:endParaRPr lang="en-US" sz="2000" b="1" dirty="0">
                        <a:effectLst/>
                        <a:latin typeface="Times New Roman" panose="02020603050405020304" pitchFamily="18" charset="0"/>
                        <a:ea typeface="Arial Unicode MS" panose="020B0604020202020204" pitchFamily="34" charset="-128"/>
                      </a:endParaRPr>
                    </a:p>
                  </a:txBody>
                  <a:tcPr marL="68580" marR="68580" marT="0" marB="0"/>
                </a:tc>
                <a:tc>
                  <a:txBody>
                    <a:bodyPr/>
                    <a:lstStyle/>
                    <a:p>
                      <a:pPr marL="0" marR="0" algn="ctr">
                        <a:spcBef>
                          <a:spcPts val="0"/>
                        </a:spcBef>
                        <a:spcAft>
                          <a:spcPts val="1440"/>
                        </a:spcAft>
                      </a:pPr>
                      <a:r>
                        <a:rPr lang="en-US" sz="2000" b="1" dirty="0">
                          <a:effectLst/>
                        </a:rPr>
                        <a:t>Individuals </a:t>
                      </a:r>
                    </a:p>
                    <a:p>
                      <a:pPr marL="0" marR="0" algn="ctr">
                        <a:spcBef>
                          <a:spcPts val="0"/>
                        </a:spcBef>
                        <a:spcAft>
                          <a:spcPts val="1440"/>
                        </a:spcAft>
                      </a:pPr>
                      <a:r>
                        <a:rPr lang="en-US" sz="2000" b="1" dirty="0">
                          <a:effectLst/>
                        </a:rPr>
                        <a:t>Affected</a:t>
                      </a:r>
                    </a:p>
                    <a:p>
                      <a:pPr marL="0" marR="0" algn="ctr">
                        <a:spcBef>
                          <a:spcPts val="0"/>
                        </a:spcBef>
                        <a:spcAft>
                          <a:spcPts val="1440"/>
                        </a:spcAft>
                      </a:pPr>
                      <a:r>
                        <a:rPr lang="en-US" sz="2000" b="1" dirty="0">
                          <a:effectLst/>
                        </a:rPr>
                        <a:t>(Requiring Shelter)</a:t>
                      </a:r>
                      <a:endParaRPr lang="en-US" sz="2000" b="1" dirty="0">
                        <a:effectLst/>
                        <a:latin typeface="Times New Roman" panose="02020603050405020304" pitchFamily="18" charset="0"/>
                        <a:ea typeface="Arial Unicode MS" panose="020B0604020202020204" pitchFamily="34" charset="-128"/>
                      </a:endParaRPr>
                    </a:p>
                  </a:txBody>
                  <a:tcPr marL="68580" marR="68580" marT="0" marB="0"/>
                </a:tc>
                <a:extLst>
                  <a:ext uri="{0D108BD9-81ED-4DB2-BD59-A6C34878D82A}">
                    <a16:rowId xmlns:a16="http://schemas.microsoft.com/office/drawing/2014/main" val="3007999891"/>
                  </a:ext>
                </a:extLst>
              </a:tr>
              <a:tr h="774789">
                <a:tc>
                  <a:txBody>
                    <a:bodyPr/>
                    <a:lstStyle/>
                    <a:p>
                      <a:pPr marL="0" marR="0" algn="ctr">
                        <a:spcBef>
                          <a:spcPts val="0"/>
                        </a:spcBef>
                        <a:spcAft>
                          <a:spcPts val="1440"/>
                        </a:spcAft>
                      </a:pPr>
                      <a:r>
                        <a:rPr lang="en-US" sz="2000" b="1" dirty="0">
                          <a:effectLst/>
                        </a:rPr>
                        <a:t>Wind Damage</a:t>
                      </a:r>
                      <a:endParaRPr lang="en-US" sz="2000" b="1" dirty="0">
                        <a:effectLst/>
                        <a:latin typeface="Times New Roman" panose="02020603050405020304" pitchFamily="18" charset="0"/>
                        <a:ea typeface="Arial Unicode MS" panose="020B0604020202020204" pitchFamily="34" charset="-128"/>
                      </a:endParaRPr>
                    </a:p>
                  </a:txBody>
                  <a:tcPr marL="68580" marR="68580" marT="0" marB="0"/>
                </a:tc>
                <a:tc>
                  <a:txBody>
                    <a:bodyPr/>
                    <a:lstStyle/>
                    <a:p>
                      <a:pPr marL="0" marR="0" algn="ctr">
                        <a:spcBef>
                          <a:spcPts val="0"/>
                        </a:spcBef>
                        <a:spcAft>
                          <a:spcPts val="1440"/>
                        </a:spcAft>
                      </a:pPr>
                      <a:r>
                        <a:rPr lang="en-US" sz="2000" dirty="0">
                          <a:effectLst/>
                        </a:rPr>
                        <a:t>20,137</a:t>
                      </a:r>
                    </a:p>
                    <a:p>
                      <a:pPr marL="0" marR="0" algn="ctr">
                        <a:spcBef>
                          <a:spcPts val="0"/>
                        </a:spcBef>
                        <a:spcAft>
                          <a:spcPts val="1440"/>
                        </a:spcAft>
                      </a:pPr>
                      <a:r>
                        <a:rPr lang="en-US" sz="2000" dirty="0">
                          <a:effectLst/>
                        </a:rPr>
                        <a:t>(1,114)</a:t>
                      </a:r>
                      <a:endParaRPr lang="en-US" sz="2000" dirty="0">
                        <a:effectLst/>
                        <a:latin typeface="Times New Roman" panose="02020603050405020304" pitchFamily="18" charset="0"/>
                        <a:ea typeface="Arial Unicode MS" panose="020B0604020202020204" pitchFamily="34" charset="-128"/>
                      </a:endParaRPr>
                    </a:p>
                  </a:txBody>
                  <a:tcPr marL="68580" marR="68580" marT="0" marB="0"/>
                </a:tc>
                <a:tc>
                  <a:txBody>
                    <a:bodyPr/>
                    <a:lstStyle/>
                    <a:p>
                      <a:pPr marL="0" marR="0" algn="ctr">
                        <a:spcBef>
                          <a:spcPts val="0"/>
                        </a:spcBef>
                        <a:spcAft>
                          <a:spcPts val="1440"/>
                        </a:spcAft>
                      </a:pPr>
                      <a:r>
                        <a:rPr lang="en-US" sz="2000" dirty="0">
                          <a:effectLst/>
                        </a:rPr>
                        <a:t>&gt;$4 billion</a:t>
                      </a:r>
                      <a:endParaRPr lang="en-US" sz="2000" dirty="0">
                        <a:effectLst/>
                        <a:latin typeface="Times New Roman" panose="02020603050405020304" pitchFamily="18" charset="0"/>
                        <a:ea typeface="Arial Unicode MS" panose="020B0604020202020204" pitchFamily="34" charset="-128"/>
                      </a:endParaRPr>
                    </a:p>
                  </a:txBody>
                  <a:tcPr marL="68580" marR="68580" marT="0" marB="0"/>
                </a:tc>
                <a:tc>
                  <a:txBody>
                    <a:bodyPr/>
                    <a:lstStyle/>
                    <a:p>
                      <a:pPr marL="0" marR="0" algn="ctr">
                        <a:spcBef>
                          <a:spcPts val="0"/>
                        </a:spcBef>
                        <a:spcAft>
                          <a:spcPts val="1440"/>
                        </a:spcAft>
                      </a:pPr>
                      <a:r>
                        <a:rPr lang="en-US" sz="2000" dirty="0">
                          <a:effectLst/>
                        </a:rPr>
                        <a:t>1,500</a:t>
                      </a:r>
                    </a:p>
                    <a:p>
                      <a:pPr marL="0" marR="0" algn="ctr">
                        <a:spcBef>
                          <a:spcPts val="0"/>
                        </a:spcBef>
                        <a:spcAft>
                          <a:spcPts val="1440"/>
                        </a:spcAft>
                      </a:pPr>
                      <a:r>
                        <a:rPr lang="en-US" sz="2000" dirty="0">
                          <a:effectLst/>
                        </a:rPr>
                        <a:t>(800)</a:t>
                      </a:r>
                      <a:endParaRPr lang="en-US" sz="2000" dirty="0">
                        <a:effectLst/>
                        <a:latin typeface="Times New Roman" panose="02020603050405020304" pitchFamily="18" charset="0"/>
                        <a:ea typeface="Arial Unicode MS" panose="020B0604020202020204" pitchFamily="34" charset="-128"/>
                      </a:endParaRPr>
                    </a:p>
                  </a:txBody>
                  <a:tcPr marL="68580" marR="68580" marT="0" marB="0"/>
                </a:tc>
                <a:extLst>
                  <a:ext uri="{0D108BD9-81ED-4DB2-BD59-A6C34878D82A}">
                    <a16:rowId xmlns:a16="http://schemas.microsoft.com/office/drawing/2014/main" val="1937185736"/>
                  </a:ext>
                </a:extLst>
              </a:tr>
              <a:tr h="774789">
                <a:tc>
                  <a:txBody>
                    <a:bodyPr/>
                    <a:lstStyle/>
                    <a:p>
                      <a:pPr marL="0" marR="0" algn="ctr">
                        <a:spcBef>
                          <a:spcPts val="0"/>
                        </a:spcBef>
                        <a:spcAft>
                          <a:spcPts val="1440"/>
                        </a:spcAft>
                      </a:pPr>
                      <a:r>
                        <a:rPr lang="en-US" sz="2000" b="1" dirty="0">
                          <a:effectLst/>
                        </a:rPr>
                        <a:t>Water Damage</a:t>
                      </a:r>
                      <a:endParaRPr lang="en-US" sz="2000" b="1" dirty="0">
                        <a:effectLst/>
                        <a:latin typeface="Times New Roman" panose="02020603050405020304" pitchFamily="18" charset="0"/>
                        <a:ea typeface="Arial Unicode MS" panose="020B0604020202020204" pitchFamily="34" charset="-128"/>
                      </a:endParaRPr>
                    </a:p>
                  </a:txBody>
                  <a:tcPr marL="68580" marR="68580" marT="0" marB="0"/>
                </a:tc>
                <a:tc>
                  <a:txBody>
                    <a:bodyPr/>
                    <a:lstStyle/>
                    <a:p>
                      <a:pPr marL="0" marR="0" algn="ctr">
                        <a:spcBef>
                          <a:spcPts val="0"/>
                        </a:spcBef>
                        <a:spcAft>
                          <a:spcPts val="1440"/>
                        </a:spcAft>
                      </a:pPr>
                      <a:r>
                        <a:rPr lang="en-US" sz="2000" dirty="0">
                          <a:effectLst/>
                        </a:rPr>
                        <a:t>18,427</a:t>
                      </a:r>
                    </a:p>
                    <a:p>
                      <a:pPr marL="0" marR="0" algn="ctr">
                        <a:spcBef>
                          <a:spcPts val="0"/>
                        </a:spcBef>
                        <a:spcAft>
                          <a:spcPts val="1440"/>
                        </a:spcAft>
                      </a:pPr>
                      <a:r>
                        <a:rPr lang="en-US" sz="2000" dirty="0">
                          <a:effectLst/>
                        </a:rPr>
                        <a:t>(6,231)</a:t>
                      </a:r>
                      <a:endParaRPr lang="en-US" sz="2000" dirty="0">
                        <a:effectLst/>
                        <a:latin typeface="Times New Roman" panose="02020603050405020304" pitchFamily="18" charset="0"/>
                        <a:ea typeface="Arial Unicode MS" panose="020B0604020202020204" pitchFamily="34" charset="-128"/>
                      </a:endParaRPr>
                    </a:p>
                  </a:txBody>
                  <a:tcPr marL="68580" marR="68580" marT="0" marB="0"/>
                </a:tc>
                <a:tc>
                  <a:txBody>
                    <a:bodyPr/>
                    <a:lstStyle/>
                    <a:p>
                      <a:pPr marL="0" marR="0" algn="ctr">
                        <a:spcBef>
                          <a:spcPts val="0"/>
                        </a:spcBef>
                        <a:spcAft>
                          <a:spcPts val="1440"/>
                        </a:spcAft>
                      </a:pPr>
                      <a:r>
                        <a:rPr lang="en-US" sz="2000" dirty="0">
                          <a:effectLst/>
                        </a:rPr>
                        <a:t>&gt;$13 billion</a:t>
                      </a:r>
                      <a:endParaRPr lang="en-US" sz="2000" dirty="0">
                        <a:effectLst/>
                        <a:latin typeface="Times New Roman" panose="02020603050405020304" pitchFamily="18" charset="0"/>
                        <a:ea typeface="Arial Unicode MS" panose="020B0604020202020204" pitchFamily="34" charset="-128"/>
                      </a:endParaRPr>
                    </a:p>
                  </a:txBody>
                  <a:tcPr marL="68580" marR="68580" marT="0" marB="0"/>
                </a:tc>
                <a:tc>
                  <a:txBody>
                    <a:bodyPr/>
                    <a:lstStyle/>
                    <a:p>
                      <a:pPr marL="0" marR="0" algn="ctr">
                        <a:spcBef>
                          <a:spcPts val="0"/>
                        </a:spcBef>
                        <a:spcAft>
                          <a:spcPts val="1440"/>
                        </a:spcAft>
                      </a:pPr>
                      <a:r>
                        <a:rPr lang="en-US" sz="2000" dirty="0">
                          <a:effectLst/>
                        </a:rPr>
                        <a:t>204,125</a:t>
                      </a:r>
                    </a:p>
                    <a:p>
                      <a:pPr marL="0" marR="0" algn="ctr">
                        <a:spcBef>
                          <a:spcPts val="0"/>
                        </a:spcBef>
                        <a:spcAft>
                          <a:spcPts val="1440"/>
                        </a:spcAft>
                      </a:pPr>
                      <a:r>
                        <a:rPr lang="en-US" sz="2000" dirty="0">
                          <a:effectLst/>
                        </a:rPr>
                        <a:t>(15,000)</a:t>
                      </a:r>
                      <a:endParaRPr lang="en-US" sz="2000" dirty="0">
                        <a:effectLst/>
                        <a:latin typeface="Times New Roman" panose="02020603050405020304" pitchFamily="18" charset="0"/>
                        <a:ea typeface="Arial Unicode MS" panose="020B0604020202020204" pitchFamily="34" charset="-128"/>
                      </a:endParaRPr>
                    </a:p>
                  </a:txBody>
                  <a:tcPr marL="68580" marR="68580" marT="0" marB="0"/>
                </a:tc>
                <a:extLst>
                  <a:ext uri="{0D108BD9-81ED-4DB2-BD59-A6C34878D82A}">
                    <a16:rowId xmlns:a16="http://schemas.microsoft.com/office/drawing/2014/main" val="644286972"/>
                  </a:ext>
                </a:extLst>
              </a:tr>
              <a:tr h="696957">
                <a:tc>
                  <a:txBody>
                    <a:bodyPr/>
                    <a:lstStyle/>
                    <a:p>
                      <a:pPr marL="0" marR="0" algn="ctr">
                        <a:spcBef>
                          <a:spcPts val="0"/>
                        </a:spcBef>
                        <a:spcAft>
                          <a:spcPts val="1440"/>
                        </a:spcAft>
                      </a:pPr>
                      <a:r>
                        <a:rPr lang="en-US" sz="2000" b="1" dirty="0">
                          <a:effectLst/>
                        </a:rPr>
                        <a:t>Employment Loss</a:t>
                      </a:r>
                      <a:endParaRPr lang="en-US" sz="2000" b="1" dirty="0">
                        <a:effectLst/>
                        <a:latin typeface="Times New Roman" panose="02020603050405020304" pitchFamily="18" charset="0"/>
                        <a:ea typeface="Arial Unicode MS" panose="020B0604020202020204" pitchFamily="34" charset="-128"/>
                      </a:endParaRPr>
                    </a:p>
                  </a:txBody>
                  <a:tcPr marL="68580" marR="68580" marT="0" marB="0"/>
                </a:tc>
                <a:tc>
                  <a:txBody>
                    <a:bodyPr/>
                    <a:lstStyle/>
                    <a:p>
                      <a:pPr marL="0" marR="0" algn="ctr">
                        <a:spcBef>
                          <a:spcPts val="0"/>
                        </a:spcBef>
                        <a:spcAft>
                          <a:spcPts val="1440"/>
                        </a:spcAft>
                      </a:pPr>
                      <a:r>
                        <a:rPr lang="en-US" sz="2000">
                          <a:effectLst/>
                        </a:rPr>
                        <a:t>--</a:t>
                      </a:r>
                      <a:endParaRPr lang="en-US" sz="2000">
                        <a:effectLst/>
                        <a:latin typeface="Times New Roman" panose="02020603050405020304" pitchFamily="18" charset="0"/>
                        <a:ea typeface="Arial Unicode MS" panose="020B0604020202020204" pitchFamily="34" charset="-128"/>
                      </a:endParaRPr>
                    </a:p>
                  </a:txBody>
                  <a:tcPr marL="68580" marR="68580" marT="0" marB="0"/>
                </a:tc>
                <a:tc>
                  <a:txBody>
                    <a:bodyPr/>
                    <a:lstStyle/>
                    <a:p>
                      <a:pPr marL="0" marR="0" algn="ctr">
                        <a:spcBef>
                          <a:spcPts val="0"/>
                        </a:spcBef>
                        <a:spcAft>
                          <a:spcPts val="1440"/>
                        </a:spcAft>
                      </a:pPr>
                      <a:r>
                        <a:rPr lang="en-US" sz="2000" dirty="0">
                          <a:effectLst/>
                        </a:rPr>
                        <a:t>--</a:t>
                      </a:r>
                      <a:endParaRPr lang="en-US" sz="2000" dirty="0">
                        <a:effectLst/>
                        <a:latin typeface="Times New Roman" panose="02020603050405020304" pitchFamily="18" charset="0"/>
                        <a:ea typeface="Arial Unicode MS" panose="020B0604020202020204" pitchFamily="34" charset="-128"/>
                      </a:endParaRPr>
                    </a:p>
                  </a:txBody>
                  <a:tcPr marL="68580" marR="68580" marT="0" marB="0"/>
                </a:tc>
                <a:tc>
                  <a:txBody>
                    <a:bodyPr/>
                    <a:lstStyle/>
                    <a:p>
                      <a:pPr marL="0" marR="0" algn="ctr">
                        <a:spcBef>
                          <a:spcPts val="0"/>
                        </a:spcBef>
                        <a:spcAft>
                          <a:spcPts val="1440"/>
                        </a:spcAft>
                      </a:pPr>
                      <a:r>
                        <a:rPr lang="en-US" sz="2000" dirty="0">
                          <a:effectLst/>
                        </a:rPr>
                        <a:t>&gt;170,000</a:t>
                      </a:r>
                      <a:endParaRPr lang="en-US" sz="2000" dirty="0">
                        <a:effectLst/>
                        <a:latin typeface="Times New Roman" panose="02020603050405020304" pitchFamily="18" charset="0"/>
                        <a:ea typeface="Arial Unicode MS" panose="020B0604020202020204" pitchFamily="34" charset="-128"/>
                      </a:endParaRPr>
                    </a:p>
                  </a:txBody>
                  <a:tcPr marL="68580" marR="68580" marT="0" marB="0"/>
                </a:tc>
                <a:extLst>
                  <a:ext uri="{0D108BD9-81ED-4DB2-BD59-A6C34878D82A}">
                    <a16:rowId xmlns:a16="http://schemas.microsoft.com/office/drawing/2014/main" val="2903202840"/>
                  </a:ext>
                </a:extLst>
              </a:tr>
              <a:tr h="696957">
                <a:tc>
                  <a:txBody>
                    <a:bodyPr/>
                    <a:lstStyle/>
                    <a:p>
                      <a:pPr marL="0" marR="0" algn="ctr">
                        <a:spcBef>
                          <a:spcPts val="0"/>
                        </a:spcBef>
                        <a:spcAft>
                          <a:spcPts val="1440"/>
                        </a:spcAft>
                      </a:pPr>
                      <a:r>
                        <a:rPr lang="en-US" sz="2000" b="1" dirty="0">
                          <a:effectLst/>
                        </a:rPr>
                        <a:t>Output Loss</a:t>
                      </a:r>
                    </a:p>
                  </a:txBody>
                  <a:tcPr marL="68580" marR="68580" marT="0" marB="0"/>
                </a:tc>
                <a:tc>
                  <a:txBody>
                    <a:bodyPr/>
                    <a:lstStyle/>
                    <a:p>
                      <a:pPr marL="0" marR="0" algn="ctr">
                        <a:spcBef>
                          <a:spcPts val="0"/>
                        </a:spcBef>
                        <a:spcAft>
                          <a:spcPts val="1440"/>
                        </a:spcAft>
                      </a:pPr>
                      <a:r>
                        <a:rPr lang="en-US" sz="2000">
                          <a:effectLst/>
                        </a:rPr>
                        <a:t>--</a:t>
                      </a:r>
                      <a:endParaRPr lang="en-US" sz="2000">
                        <a:effectLst/>
                        <a:latin typeface="Times New Roman" panose="02020603050405020304" pitchFamily="18" charset="0"/>
                        <a:ea typeface="Arial Unicode MS" panose="020B0604020202020204" pitchFamily="34" charset="-128"/>
                      </a:endParaRPr>
                    </a:p>
                  </a:txBody>
                  <a:tcPr marL="68580" marR="68580" marT="0" marB="0"/>
                </a:tc>
                <a:tc>
                  <a:txBody>
                    <a:bodyPr/>
                    <a:lstStyle/>
                    <a:p>
                      <a:pPr marL="0" marR="0" algn="ctr">
                        <a:spcBef>
                          <a:spcPts val="0"/>
                        </a:spcBef>
                        <a:spcAft>
                          <a:spcPts val="1440"/>
                        </a:spcAft>
                      </a:pPr>
                      <a:r>
                        <a:rPr lang="en-US" sz="2000" dirty="0">
                          <a:effectLst/>
                        </a:rPr>
                        <a:t>&gt;$22 billion</a:t>
                      </a:r>
                      <a:endParaRPr lang="en-US" sz="2000" dirty="0">
                        <a:effectLst/>
                        <a:latin typeface="Times New Roman" panose="02020603050405020304" pitchFamily="18" charset="0"/>
                        <a:ea typeface="Arial Unicode MS" panose="020B0604020202020204" pitchFamily="34" charset="-128"/>
                      </a:endParaRPr>
                    </a:p>
                  </a:txBody>
                  <a:tcPr marL="68580" marR="68580" marT="0" marB="0"/>
                </a:tc>
                <a:tc>
                  <a:txBody>
                    <a:bodyPr/>
                    <a:lstStyle/>
                    <a:p>
                      <a:pPr marL="0" marR="0" algn="ctr">
                        <a:spcBef>
                          <a:spcPts val="0"/>
                        </a:spcBef>
                        <a:spcAft>
                          <a:spcPts val="1440"/>
                        </a:spcAft>
                      </a:pPr>
                      <a:r>
                        <a:rPr lang="en-US" sz="2000" dirty="0">
                          <a:effectLst/>
                        </a:rPr>
                        <a:t>--</a:t>
                      </a:r>
                      <a:endParaRPr lang="en-US" sz="2000" dirty="0">
                        <a:effectLst/>
                        <a:latin typeface="Times New Roman" panose="02020603050405020304" pitchFamily="18" charset="0"/>
                        <a:ea typeface="Arial Unicode MS" panose="020B0604020202020204" pitchFamily="34" charset="-128"/>
                      </a:endParaRPr>
                    </a:p>
                  </a:txBody>
                  <a:tcPr marL="68580" marR="68580" marT="0" marB="0"/>
                </a:tc>
                <a:extLst>
                  <a:ext uri="{0D108BD9-81ED-4DB2-BD59-A6C34878D82A}">
                    <a16:rowId xmlns:a16="http://schemas.microsoft.com/office/drawing/2014/main" val="4213199435"/>
                  </a:ext>
                </a:extLst>
              </a:tr>
              <a:tr h="774789">
                <a:tc>
                  <a:txBody>
                    <a:bodyPr/>
                    <a:lstStyle/>
                    <a:p>
                      <a:pPr marL="0" marR="0" algn="ctr">
                        <a:spcBef>
                          <a:spcPts val="0"/>
                        </a:spcBef>
                        <a:spcAft>
                          <a:spcPts val="1440"/>
                        </a:spcAft>
                      </a:pPr>
                      <a:r>
                        <a:rPr lang="en-US" sz="2000" b="1" dirty="0">
                          <a:solidFill>
                            <a:srgbClr val="FF0000"/>
                          </a:solidFill>
                          <a:effectLst/>
                        </a:rPr>
                        <a:t>Total</a:t>
                      </a:r>
                      <a:endParaRPr lang="en-US" sz="2000" b="1" dirty="0">
                        <a:solidFill>
                          <a:srgbClr val="FF0000"/>
                        </a:solidFill>
                        <a:effectLst/>
                        <a:latin typeface="Times New Roman" panose="02020603050405020304" pitchFamily="18" charset="0"/>
                        <a:ea typeface="Arial Unicode MS" panose="020B0604020202020204" pitchFamily="34" charset="-128"/>
                      </a:endParaRPr>
                    </a:p>
                  </a:txBody>
                  <a:tcPr marL="68580" marR="68580" marT="0" marB="0"/>
                </a:tc>
                <a:tc>
                  <a:txBody>
                    <a:bodyPr/>
                    <a:lstStyle/>
                    <a:p>
                      <a:pPr marL="0" marR="0" algn="ctr">
                        <a:spcBef>
                          <a:spcPts val="0"/>
                        </a:spcBef>
                        <a:spcAft>
                          <a:spcPts val="1440"/>
                        </a:spcAft>
                      </a:pPr>
                      <a:r>
                        <a:rPr lang="en-US" sz="2000" b="1" dirty="0">
                          <a:solidFill>
                            <a:srgbClr val="FF0000"/>
                          </a:solidFill>
                          <a:effectLst/>
                        </a:rPr>
                        <a:t>&gt;38,000</a:t>
                      </a:r>
                    </a:p>
                    <a:p>
                      <a:pPr marL="0" marR="0" algn="ctr">
                        <a:spcBef>
                          <a:spcPts val="0"/>
                        </a:spcBef>
                        <a:spcAft>
                          <a:spcPts val="1440"/>
                        </a:spcAft>
                      </a:pPr>
                      <a:r>
                        <a:rPr lang="en-US" sz="2000" b="1" dirty="0">
                          <a:solidFill>
                            <a:srgbClr val="FF0000"/>
                          </a:solidFill>
                          <a:effectLst/>
                        </a:rPr>
                        <a:t>(&gt;7,000)</a:t>
                      </a:r>
                      <a:endParaRPr lang="en-US" sz="2000" b="1" dirty="0">
                        <a:solidFill>
                          <a:srgbClr val="FF0000"/>
                        </a:solidFill>
                        <a:effectLst/>
                        <a:latin typeface="Times New Roman" panose="02020603050405020304" pitchFamily="18" charset="0"/>
                        <a:ea typeface="Arial Unicode MS" panose="020B0604020202020204" pitchFamily="34" charset="-128"/>
                      </a:endParaRPr>
                    </a:p>
                  </a:txBody>
                  <a:tcPr marL="68580" marR="68580" marT="0" marB="0"/>
                </a:tc>
                <a:tc>
                  <a:txBody>
                    <a:bodyPr/>
                    <a:lstStyle/>
                    <a:p>
                      <a:pPr marL="0" marR="0" algn="ctr">
                        <a:spcBef>
                          <a:spcPts val="0"/>
                        </a:spcBef>
                        <a:spcAft>
                          <a:spcPts val="1440"/>
                        </a:spcAft>
                      </a:pPr>
                      <a:r>
                        <a:rPr lang="en-US" sz="2000" b="1" dirty="0">
                          <a:solidFill>
                            <a:srgbClr val="FF0000"/>
                          </a:solidFill>
                          <a:effectLst/>
                        </a:rPr>
                        <a:t>&gt;$40 billion</a:t>
                      </a:r>
                      <a:endParaRPr lang="en-US" sz="2000" b="1" dirty="0">
                        <a:solidFill>
                          <a:srgbClr val="FF0000"/>
                        </a:solidFill>
                        <a:effectLst/>
                        <a:latin typeface="Times New Roman" panose="02020603050405020304" pitchFamily="18" charset="0"/>
                        <a:ea typeface="Arial Unicode MS" panose="020B0604020202020204" pitchFamily="34" charset="-128"/>
                      </a:endParaRPr>
                    </a:p>
                  </a:txBody>
                  <a:tcPr marL="68580" marR="68580" marT="0" marB="0"/>
                </a:tc>
                <a:tc>
                  <a:txBody>
                    <a:bodyPr/>
                    <a:lstStyle/>
                    <a:p>
                      <a:pPr marL="0" marR="0" algn="ctr">
                        <a:spcBef>
                          <a:spcPts val="0"/>
                        </a:spcBef>
                        <a:spcAft>
                          <a:spcPts val="1440"/>
                        </a:spcAft>
                      </a:pPr>
                      <a:r>
                        <a:rPr lang="en-US" sz="2000" b="1" dirty="0">
                          <a:solidFill>
                            <a:srgbClr val="FF0000"/>
                          </a:solidFill>
                          <a:effectLst/>
                        </a:rPr>
                        <a:t>&gt;380,000</a:t>
                      </a:r>
                    </a:p>
                    <a:p>
                      <a:pPr marL="0" marR="0" algn="ctr">
                        <a:spcBef>
                          <a:spcPts val="0"/>
                        </a:spcBef>
                        <a:spcAft>
                          <a:spcPts val="1440"/>
                        </a:spcAft>
                      </a:pPr>
                      <a:r>
                        <a:rPr lang="en-US" sz="2000" b="1" dirty="0">
                          <a:solidFill>
                            <a:srgbClr val="FF0000"/>
                          </a:solidFill>
                          <a:effectLst/>
                        </a:rPr>
                        <a:t>(&gt;15,000)</a:t>
                      </a:r>
                      <a:endParaRPr lang="en-US" sz="2000" b="1" dirty="0">
                        <a:solidFill>
                          <a:srgbClr val="FF0000"/>
                        </a:solidFill>
                        <a:effectLst/>
                        <a:latin typeface="Times New Roman" panose="02020603050405020304" pitchFamily="18" charset="0"/>
                        <a:ea typeface="Arial Unicode MS" panose="020B0604020202020204" pitchFamily="34" charset="-128"/>
                      </a:endParaRPr>
                    </a:p>
                  </a:txBody>
                  <a:tcPr marL="68580" marR="68580" marT="0" marB="0"/>
                </a:tc>
                <a:extLst>
                  <a:ext uri="{0D108BD9-81ED-4DB2-BD59-A6C34878D82A}">
                    <a16:rowId xmlns:a16="http://schemas.microsoft.com/office/drawing/2014/main" val="1010377955"/>
                  </a:ext>
                </a:extLst>
              </a:tr>
            </a:tbl>
          </a:graphicData>
        </a:graphic>
      </p:graphicFrame>
      <p:sp>
        <p:nvSpPr>
          <p:cNvPr id="6" name="TextBox 5">
            <a:extLst>
              <a:ext uri="{FF2B5EF4-FFF2-40B4-BE49-F238E27FC236}">
                <a16:creationId xmlns:a16="http://schemas.microsoft.com/office/drawing/2014/main" id="{6C59E3EB-3EB4-EC4C-B64A-E83B57354308}"/>
              </a:ext>
            </a:extLst>
          </p:cNvPr>
          <p:cNvSpPr txBox="1"/>
          <p:nvPr/>
        </p:nvSpPr>
        <p:spPr>
          <a:xfrm>
            <a:off x="0" y="6356350"/>
            <a:ext cx="11145833" cy="553998"/>
          </a:xfrm>
          <a:prstGeom prst="rect">
            <a:avLst/>
          </a:prstGeom>
          <a:noFill/>
        </p:spPr>
        <p:txBody>
          <a:bodyPr wrap="square" rtlCol="0">
            <a:spAutoFit/>
          </a:bodyPr>
          <a:lstStyle/>
          <a:p>
            <a:r>
              <a:rPr lang="en-US" sz="1000" b="1" dirty="0"/>
              <a:t>Source: Quarterly Census of Employment and Wages (2019), Chmura Economics – </a:t>
            </a:r>
            <a:r>
              <a:rPr lang="en-US" sz="1000" b="1" dirty="0" err="1"/>
              <a:t>JobsEq</a:t>
            </a:r>
            <a:r>
              <a:rPr lang="en-US" sz="1000" b="1" dirty="0"/>
              <a:t>, and Dragas Center for Economic Analysis and Policy. Percentages from the New Orleans Metropolitan Statistical Area are applied to 2017 employment and wages in the Hampton Roads MSA. HAZUS model estimates using a track similar to Hurricane Florence. Table represented estimated 1-year impact. Some double counting may occur as some individuals may have residences physically damaged and have employment loss.</a:t>
            </a:r>
          </a:p>
        </p:txBody>
      </p:sp>
    </p:spTree>
    <p:extLst>
      <p:ext uri="{BB962C8B-B14F-4D97-AF65-F5344CB8AC3E}">
        <p14:creationId xmlns:p14="http://schemas.microsoft.com/office/powerpoint/2010/main" val="530870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77468-6749-4C5F-845F-342E2E16B98B}"/>
              </a:ext>
            </a:extLst>
          </p:cNvPr>
          <p:cNvSpPr>
            <a:spLocks noGrp="1"/>
          </p:cNvSpPr>
          <p:nvPr>
            <p:ph type="title"/>
          </p:nvPr>
        </p:nvSpPr>
        <p:spPr/>
        <p:txBody>
          <a:bodyPr/>
          <a:lstStyle/>
          <a:p>
            <a:r>
              <a:rPr lang="en-US" b="1" dirty="0"/>
              <a:t>Evacuation is a Wicked Problem</a:t>
            </a:r>
          </a:p>
        </p:txBody>
      </p:sp>
      <p:sp>
        <p:nvSpPr>
          <p:cNvPr id="3" name="Slide Number Placeholder 2">
            <a:extLst>
              <a:ext uri="{FF2B5EF4-FFF2-40B4-BE49-F238E27FC236}">
                <a16:creationId xmlns:a16="http://schemas.microsoft.com/office/drawing/2014/main" id="{C96317E0-A685-4831-A699-941EFA8E7B80}"/>
              </a:ext>
            </a:extLst>
          </p:cNvPr>
          <p:cNvSpPr>
            <a:spLocks noGrp="1"/>
          </p:cNvSpPr>
          <p:nvPr>
            <p:ph type="sldNum" sz="quarter" idx="12"/>
          </p:nvPr>
        </p:nvSpPr>
        <p:spPr/>
        <p:txBody>
          <a:bodyPr/>
          <a:lstStyle/>
          <a:p>
            <a:fld id="{D4F7D0B0-7E7B-4879-A888-F5F2D3156A72}" type="slidenum">
              <a:rPr lang="en-US" smtClean="0"/>
              <a:t>9</a:t>
            </a:fld>
            <a:endParaRPr lang="en-US" dirty="0"/>
          </a:p>
        </p:txBody>
      </p:sp>
      <p:sp>
        <p:nvSpPr>
          <p:cNvPr id="4" name="Text Placeholder 3">
            <a:extLst>
              <a:ext uri="{FF2B5EF4-FFF2-40B4-BE49-F238E27FC236}">
                <a16:creationId xmlns:a16="http://schemas.microsoft.com/office/drawing/2014/main" id="{5952650A-DFD4-4340-9D9E-6769C64FD38D}"/>
              </a:ext>
            </a:extLst>
          </p:cNvPr>
          <p:cNvSpPr>
            <a:spLocks noGrp="1"/>
          </p:cNvSpPr>
          <p:nvPr>
            <p:ph type="body" sz="quarter" idx="13"/>
          </p:nvPr>
        </p:nvSpPr>
        <p:spPr>
          <a:xfrm>
            <a:off x="433388" y="1468658"/>
            <a:ext cx="5662612" cy="4773137"/>
          </a:xfrm>
        </p:spPr>
        <p:txBody>
          <a:bodyPr>
            <a:normAutofit fontScale="92500" lnSpcReduction="10000"/>
          </a:bodyPr>
          <a:lstStyle/>
          <a:p>
            <a:r>
              <a:rPr lang="en-US" b="1" dirty="0">
                <a:solidFill>
                  <a:schemeClr val="tx1"/>
                </a:solidFill>
              </a:rPr>
              <a:t>The nature of the problem prevents a solution being known with certainty until the event has passed.</a:t>
            </a:r>
          </a:p>
          <a:p>
            <a:endParaRPr lang="en-US" b="1" dirty="0">
              <a:solidFill>
                <a:schemeClr val="tx1"/>
              </a:solidFill>
            </a:endParaRPr>
          </a:p>
          <a:p>
            <a:r>
              <a:rPr lang="en-US" b="1" dirty="0">
                <a:solidFill>
                  <a:schemeClr val="tx1"/>
                </a:solidFill>
              </a:rPr>
              <a:t>The correct decision made with uncertain information will appear to be the wrong decision when all the facts are in evidence.</a:t>
            </a:r>
          </a:p>
          <a:p>
            <a:endParaRPr lang="en-US" b="1" dirty="0">
              <a:solidFill>
                <a:schemeClr val="tx1"/>
              </a:solidFill>
            </a:endParaRPr>
          </a:p>
          <a:p>
            <a:r>
              <a:rPr lang="en-US" b="1" dirty="0">
                <a:solidFill>
                  <a:schemeClr val="tx1"/>
                </a:solidFill>
              </a:rPr>
              <a:t>The costs of evacuation and a storm shifting should be compared with the costs of not evacuating and the storm making landfall in the </a:t>
            </a:r>
            <a:r>
              <a:rPr lang="en-US" b="1" dirty="0" err="1">
                <a:solidFill>
                  <a:schemeClr val="tx1"/>
                </a:solidFill>
              </a:rPr>
              <a:t>unevacuated</a:t>
            </a:r>
            <a:r>
              <a:rPr lang="en-US" b="1" dirty="0">
                <a:solidFill>
                  <a:schemeClr val="tx1"/>
                </a:solidFill>
              </a:rPr>
              <a:t> area.</a:t>
            </a:r>
          </a:p>
          <a:p>
            <a:endParaRPr lang="en-US" b="1" dirty="0">
              <a:solidFill>
                <a:schemeClr val="tx1"/>
              </a:solidFill>
            </a:endParaRPr>
          </a:p>
          <a:p>
            <a:r>
              <a:rPr lang="en-US" b="1" dirty="0">
                <a:solidFill>
                  <a:schemeClr val="tx1"/>
                </a:solidFill>
              </a:rPr>
              <a:t>Even the “best” decision prior to landfall may have an adverse outcome because residents must take also take action.</a:t>
            </a:r>
          </a:p>
        </p:txBody>
      </p:sp>
      <p:sp>
        <p:nvSpPr>
          <p:cNvPr id="6" name="Rectangle 5">
            <a:extLst>
              <a:ext uri="{FF2B5EF4-FFF2-40B4-BE49-F238E27FC236}">
                <a16:creationId xmlns:a16="http://schemas.microsoft.com/office/drawing/2014/main" id="{ACB403FB-FEAF-4658-AC45-8CC5A244060F}"/>
              </a:ext>
            </a:extLst>
          </p:cNvPr>
          <p:cNvSpPr/>
          <p:nvPr/>
        </p:nvSpPr>
        <p:spPr>
          <a:xfrm>
            <a:off x="0" y="6409880"/>
            <a:ext cx="10714182" cy="461665"/>
          </a:xfrm>
          <a:prstGeom prst="rect">
            <a:avLst/>
          </a:prstGeom>
        </p:spPr>
        <p:txBody>
          <a:bodyPr wrap="square">
            <a:spAutoFit/>
          </a:bodyPr>
          <a:lstStyle/>
          <a:p>
            <a:pPr>
              <a:spcAft>
                <a:spcPts val="600"/>
              </a:spcAft>
            </a:pPr>
            <a:r>
              <a:rPr lang="en-US" sz="800" b="1" dirty="0">
                <a:latin typeface="Calibri" panose="020F0502020204030204" pitchFamily="34" charset="0"/>
                <a:ea typeface="Arial Unicode MS"/>
                <a:cs typeface="Calibri" panose="020F0502020204030204" pitchFamily="34" charset="0"/>
              </a:rPr>
              <a:t>Source: Washington Post (2018). Tropical storms and hurricane tracks through the Mid-Atlantic since 1851. Green indicates tropical storm strength, yellow category one hurricane, orange category two hurricane, and red category three hurricane. </a:t>
            </a:r>
            <a:r>
              <a:rPr lang="en-US" sz="800" b="1" u="sng" dirty="0">
                <a:latin typeface="Calibri" panose="020F0502020204030204" pitchFamily="34" charset="0"/>
                <a:ea typeface="Arial Unicode MS"/>
                <a:cs typeface="Calibri" panose="020F0502020204030204" pitchFamily="34" charset="0"/>
                <a:hlinkClick r:id="rId2"/>
              </a:rPr>
              <a:t>https://www.washingtonpost.com/news/capital-weather-gang/wp/2017/07/13/why-a-single-hurricane-has-not-directly-hit-virginia-maryland-or-delaware-since-1851/?utm_term=.633f6356447a</a:t>
            </a:r>
            <a:r>
              <a:rPr lang="en-US" sz="800" b="1" dirty="0">
                <a:latin typeface="Calibri" panose="020F0502020204030204" pitchFamily="34" charset="0"/>
                <a:ea typeface="Arial Unicode MS"/>
                <a:cs typeface="Calibri" panose="020F0502020204030204" pitchFamily="34" charset="0"/>
              </a:rPr>
              <a:t>. Also available at: https://coast.noaa.gov/digitalcoast/tools/hurricanes</a:t>
            </a:r>
          </a:p>
        </p:txBody>
      </p:sp>
      <p:pic>
        <p:nvPicPr>
          <p:cNvPr id="7" name="Picture 6">
            <a:extLst>
              <a:ext uri="{FF2B5EF4-FFF2-40B4-BE49-F238E27FC236}">
                <a16:creationId xmlns:a16="http://schemas.microsoft.com/office/drawing/2014/main" id="{91AEFA57-D1FA-4D12-BBE7-9CDCFD119B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84199" y="1468658"/>
            <a:ext cx="5773012" cy="4250691"/>
          </a:xfrm>
          <a:prstGeom prst="rect">
            <a:avLst/>
          </a:prstGeom>
          <a:noFill/>
        </p:spPr>
      </p:pic>
    </p:spTree>
    <p:extLst>
      <p:ext uri="{BB962C8B-B14F-4D97-AF65-F5344CB8AC3E}">
        <p14:creationId xmlns:p14="http://schemas.microsoft.com/office/powerpoint/2010/main" val="2474133048"/>
      </p:ext>
    </p:extLst>
  </p:cSld>
  <p:clrMapOvr>
    <a:masterClrMapping/>
  </p:clrMapOvr>
</p:sld>
</file>

<file path=ppt/theme/theme1.xml><?xml version="1.0" encoding="utf-8"?>
<a:theme xmlns:a="http://schemas.openxmlformats.org/drawingml/2006/main" name="ODU Angle Theme">
  <a:themeElements>
    <a:clrScheme name="Custom 1">
      <a:dk1>
        <a:srgbClr val="043657"/>
      </a:dk1>
      <a:lt1>
        <a:sysClr val="window" lastClr="FFFFFF"/>
      </a:lt1>
      <a:dk2>
        <a:srgbClr val="043657"/>
      </a:dk2>
      <a:lt2>
        <a:srgbClr val="FFFFFF"/>
      </a:lt2>
      <a:accent1>
        <a:srgbClr val="57C1EA"/>
      </a:accent1>
      <a:accent2>
        <a:srgbClr val="83CDB8"/>
      </a:accent2>
      <a:accent3>
        <a:srgbClr val="E0E329"/>
      </a:accent3>
      <a:accent4>
        <a:srgbClr val="FCB24C"/>
      </a:accent4>
      <a:accent5>
        <a:srgbClr val="9264AA"/>
      </a:accent5>
      <a:accent6>
        <a:srgbClr val="FFD140"/>
      </a:accent6>
      <a:hlink>
        <a:srgbClr val="98C5EA"/>
      </a:hlink>
      <a:folHlink>
        <a:srgbClr val="838A8F"/>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u-powerpoint-angle-theme" id="{B01198D5-2C4A-CF49-AF44-D853705A8FCC}" vid="{E96F9E79-0225-9D46-A4AD-42705AD6F9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ODU Angle Theme</Template>
  <TotalTime>359</TotalTime>
  <Words>986</Words>
  <Application>Microsoft Macintosh PowerPoint</Application>
  <PresentationFormat>Widescreen</PresentationFormat>
  <Paragraphs>126</Paragraphs>
  <Slides>23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Century Gothic</vt:lpstr>
      <vt:lpstr>Times New Roman</vt:lpstr>
      <vt:lpstr>Wingdings</vt:lpstr>
      <vt:lpstr>ODU Angle Theme</vt:lpstr>
      <vt:lpstr>The Impact of a Major Hurricane on Hampton Roads</vt:lpstr>
      <vt:lpstr>A Major Hurricane is Uncertain but Also Certain</vt:lpstr>
      <vt:lpstr>PowerPoint Presentation</vt:lpstr>
      <vt:lpstr>PowerPoint Presentation</vt:lpstr>
      <vt:lpstr>PowerPoint Presentation</vt:lpstr>
      <vt:lpstr>PowerPoint Presentation</vt:lpstr>
      <vt:lpstr>Estimating the Economic Impact of a Katrina-Class Event</vt:lpstr>
      <vt:lpstr>  Summary of Physical and Economic Impacts Katrina-Class Hurricane Striking Hampton Roads</vt:lpstr>
      <vt:lpstr>Evacuation is a Wicked Problem</vt:lpstr>
      <vt:lpstr>Hurricane Florence: Household Evacuation Perception &amp; Behaviors</vt:lpstr>
      <vt:lpstr>Household Evacuation Perception &amp; Behaviors</vt:lpstr>
      <vt:lpstr>Correctly Identifies Evacuation Zone</vt:lpstr>
      <vt:lpstr>Household Evacuated from Hampton Roads</vt:lpstr>
      <vt:lpstr>Reasons Household Decided to Evacuate</vt:lpstr>
      <vt:lpstr>Influence of the Governor’s Order on Decision to Evacuate</vt:lpstr>
      <vt:lpstr>Timing of Evacuation Order</vt:lpstr>
      <vt:lpstr>Departure Day of those Households that Evacuated</vt:lpstr>
      <vt:lpstr>Easy to Understand the Evacuation Zone System</vt:lpstr>
      <vt:lpstr>Primary Reason for Staying During Storm was Animal/Pet</vt:lpstr>
      <vt:lpstr>Primary Reason for Staying During Storm was Care for Elderly or Medically Fragile Person</vt:lpstr>
      <vt:lpstr>Rate the State’s Emergency Mgmt. of the Storm</vt:lpstr>
      <vt:lpstr>Rate the City’s Emergency Mgmt. of the Storm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Impact of a Major Hurricane on Hampton Roads</dc:title>
  <dc:creator>Steinhilber, Emily E.</dc:creator>
  <cp:lastModifiedBy>Steinhilber, Emily E.</cp:lastModifiedBy>
  <cp:revision>13</cp:revision>
  <dcterms:created xsi:type="dcterms:W3CDTF">2019-06-02T13:07:22Z</dcterms:created>
  <dcterms:modified xsi:type="dcterms:W3CDTF">2019-06-03T01:05:29Z</dcterms:modified>
</cp:coreProperties>
</file>